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56" r:id="rId4"/>
    <p:sldId id="261" r:id="rId5"/>
    <p:sldId id="262" r:id="rId6"/>
    <p:sldId id="260" r:id="rId7"/>
    <p:sldId id="277" r:id="rId8"/>
    <p:sldId id="278" r:id="rId9"/>
    <p:sldId id="271" r:id="rId10"/>
    <p:sldId id="270" r:id="rId11"/>
    <p:sldId id="272" r:id="rId12"/>
    <p:sldId id="279" r:id="rId13"/>
    <p:sldId id="276" r:id="rId14"/>
    <p:sldId id="273" r:id="rId15"/>
    <p:sldId id="257" r:id="rId16"/>
    <p:sldId id="263" r:id="rId17"/>
    <p:sldId id="264" r:id="rId18"/>
    <p:sldId id="265" r:id="rId19"/>
    <p:sldId id="266" r:id="rId20"/>
    <p:sldId id="267" r:id="rId21"/>
    <p:sldId id="258" r:id="rId22"/>
    <p:sldId id="26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7D1D4-9CDA-4177-928A-68F1F40C88B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8C8E1D1-7C71-47E3-9457-934E8667A66F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1800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Захист від дезінформації та маніпуляцій:</a:t>
          </a:r>
          <a:r>
            <a:rPr lang="uk-UA" sz="18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У цифрову епоху інформація поширюється блискавично, і відрізнити правду від фейку стає все складніше. Розвинена кіберкультура допомагає громадянам критично оцінювати інформацію, розпізнавати пропаганду та не піддаватися маніпуляціям, що є фундаментом для формування зваженої громадянської позиції.</a:t>
          </a:r>
          <a:endParaRPr lang="uk-UA" sz="1800" dirty="0">
            <a:solidFill>
              <a:schemeClr val="accent5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E304E0D-B62A-4116-906B-2884D7EB7B53}" type="parTrans" cxnId="{1DDD2033-7E81-45CB-A271-C3F85775937F}">
      <dgm:prSet/>
      <dgm:spPr/>
      <dgm:t>
        <a:bodyPr/>
        <a:lstStyle/>
        <a:p>
          <a:endParaRPr lang="uk-UA"/>
        </a:p>
      </dgm:t>
    </dgm:pt>
    <dgm:pt modelId="{C980890C-4315-417B-A384-747BAB6493B2}" type="sibTrans" cxnId="{1DDD2033-7E81-45CB-A271-C3F85775937F}">
      <dgm:prSet/>
      <dgm:spPr/>
      <dgm:t>
        <a:bodyPr/>
        <a:lstStyle/>
        <a:p>
          <a:endParaRPr lang="uk-UA"/>
        </a:p>
      </dgm:t>
    </dgm:pt>
    <dgm:pt modelId="{A525C655-58C2-443E-AD2B-45268D112A14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1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Захист особистих даних:</a:t>
          </a:r>
          <a:r>
            <a:rPr lang="uk-UA" sz="18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Зростання кількості онлайн-сервісів та цифрових взаємодій підвищує ризик витоку персональних даних. Розуміння принципів </a:t>
          </a:r>
          <a:r>
            <a:rPr lang="uk-UA" sz="1800" noProof="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кібербезпеки </a:t>
          </a:r>
          <a:r>
            <a:rPr lang="uk-UA" sz="18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дозволяє громадянам захищати свою конфіденційність, запобігаючи шахрайству, ідентифікаційним крадіжкам та іншим зловживанням</a:t>
          </a:r>
          <a:endParaRPr lang="uk-UA" sz="1800" dirty="0">
            <a:solidFill>
              <a:schemeClr val="accent2">
                <a:lumMod val="50000"/>
              </a:schemeClr>
            </a:solidFill>
          </a:endParaRPr>
        </a:p>
      </dgm:t>
    </dgm:pt>
    <dgm:pt modelId="{100584B6-E15A-4545-B4B1-269D796E942D}" type="parTrans" cxnId="{30316DFF-031E-4FA5-879D-F10D89A79B8A}">
      <dgm:prSet/>
      <dgm:spPr/>
      <dgm:t>
        <a:bodyPr/>
        <a:lstStyle/>
        <a:p>
          <a:endParaRPr lang="uk-UA"/>
        </a:p>
      </dgm:t>
    </dgm:pt>
    <dgm:pt modelId="{66894D32-E466-4A36-926A-E82EE416EA4B}" type="sibTrans" cxnId="{30316DFF-031E-4FA5-879D-F10D89A79B8A}">
      <dgm:prSet/>
      <dgm:spPr/>
      <dgm:t>
        <a:bodyPr/>
        <a:lstStyle/>
        <a:p>
          <a:endParaRPr lang="uk-UA"/>
        </a:p>
      </dgm:t>
    </dgm:pt>
    <dgm:pt modelId="{44E8AC15-DC42-4EB5-AFDF-6B842CB7A812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b="1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Стійкість критичної інфраструктури:</a:t>
          </a:r>
          <a:r>
            <a:rPr lang="uk-UA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Багато аспектів повсякденного життя, від електромереж до банківських систем, залежать від цифрової інфраструктури. Свідома поведінка громадян у кіберпросторі, наприклад, повідомлення про підозрілі дії або дотримання правил </a:t>
          </a:r>
          <a:r>
            <a:rPr lang="uk-UA" noProof="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кібергігієни, </a:t>
          </a:r>
          <a:r>
            <a:rPr lang="uk-UA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допомагає загальній стійкості цієї інфраструктури</a:t>
          </a:r>
          <a:endParaRPr lang="uk-UA" dirty="0">
            <a:solidFill>
              <a:schemeClr val="accent5">
                <a:lumMod val="50000"/>
              </a:schemeClr>
            </a:solidFill>
          </a:endParaRPr>
        </a:p>
      </dgm:t>
    </dgm:pt>
    <dgm:pt modelId="{C3EFD624-B191-40ED-9FF1-84FA74BAE9BA}" type="parTrans" cxnId="{CECC1CFF-7ECC-464C-A8DA-89A3E19C48FF}">
      <dgm:prSet/>
      <dgm:spPr/>
      <dgm:t>
        <a:bodyPr/>
        <a:lstStyle/>
        <a:p>
          <a:endParaRPr lang="uk-UA"/>
        </a:p>
      </dgm:t>
    </dgm:pt>
    <dgm:pt modelId="{57A337E0-17DD-423B-8D6C-4AFC7D80296A}" type="sibTrans" cxnId="{CECC1CFF-7ECC-464C-A8DA-89A3E19C48FF}">
      <dgm:prSet/>
      <dgm:spPr/>
      <dgm:t>
        <a:bodyPr/>
        <a:lstStyle/>
        <a:p>
          <a:endParaRPr lang="uk-UA"/>
        </a:p>
      </dgm:t>
    </dgm:pt>
    <dgm:pt modelId="{BA4EC60E-0D2F-478F-B65F-34286E97177E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0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Протидія кіберзлочинності:</a:t>
          </a:r>
          <a:r>
            <a:rPr lang="uk-UA" sz="20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Підвищення обізнаності громадян щодо </a:t>
          </a:r>
          <a:r>
            <a:rPr lang="uk-UA" sz="2000" noProof="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кіберзагроз</a:t>
          </a:r>
          <a:r>
            <a:rPr lang="uk-UA" sz="20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(фішинг, шкідливе ПЗ, онлайн-шахрайство) робить їх менш вразливими до атак і зменшує кількість успішних кіберзлочинів</a:t>
          </a:r>
          <a:endParaRPr lang="uk-UA" sz="2000" dirty="0">
            <a:solidFill>
              <a:schemeClr val="accent2">
                <a:lumMod val="50000"/>
              </a:schemeClr>
            </a:solidFill>
          </a:endParaRPr>
        </a:p>
      </dgm:t>
    </dgm:pt>
    <dgm:pt modelId="{49770757-F5D8-4B8B-832F-174E40C2BA27}" type="parTrans" cxnId="{39844234-7EC2-4675-98BC-4CBCF3C2DB87}">
      <dgm:prSet/>
      <dgm:spPr/>
      <dgm:t>
        <a:bodyPr/>
        <a:lstStyle/>
        <a:p>
          <a:endParaRPr lang="uk-UA"/>
        </a:p>
      </dgm:t>
    </dgm:pt>
    <dgm:pt modelId="{4D84978A-3016-443B-BB93-955DFA4FA24B}" type="sibTrans" cxnId="{39844234-7EC2-4675-98BC-4CBCF3C2DB87}">
      <dgm:prSet/>
      <dgm:spPr/>
      <dgm:t>
        <a:bodyPr/>
        <a:lstStyle/>
        <a:p>
          <a:endParaRPr lang="uk-UA"/>
        </a:p>
      </dgm:t>
    </dgm:pt>
    <dgm:pt modelId="{1A988CB1-3A63-4BC3-B99C-A8ED0AD8B448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1800" b="1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Зміцнення демократичних інститутів:</a:t>
          </a:r>
          <a:r>
            <a:rPr lang="uk-UA" sz="18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Кібератаки можуть бути спрямовані на порушення роботи державних органів, виборчих систем та інших демократичних інститутів. Свідома та відповідальна громадянська позиція, що включає елементи </a:t>
          </a:r>
          <a:r>
            <a:rPr lang="uk-UA" sz="1800" noProof="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кібербезпеки,</a:t>
          </a:r>
          <a:r>
            <a:rPr lang="uk-UA" sz="18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сприяє захисту цих інститутів</a:t>
          </a:r>
          <a:endParaRPr lang="uk-UA" sz="1800" dirty="0">
            <a:solidFill>
              <a:schemeClr val="tx2">
                <a:lumMod val="75000"/>
              </a:schemeClr>
            </a:solidFill>
          </a:endParaRPr>
        </a:p>
      </dgm:t>
    </dgm:pt>
    <dgm:pt modelId="{3B742CAD-2253-4F9C-A1BE-8D339B29148C}" type="parTrans" cxnId="{862D21B5-5DAB-416B-BD9D-AA249C6B3D82}">
      <dgm:prSet/>
      <dgm:spPr/>
      <dgm:t>
        <a:bodyPr/>
        <a:lstStyle/>
        <a:p>
          <a:endParaRPr lang="uk-UA"/>
        </a:p>
      </dgm:t>
    </dgm:pt>
    <dgm:pt modelId="{DCCA02DA-A1D4-47E6-8982-9ABA0DFD2AC4}" type="sibTrans" cxnId="{862D21B5-5DAB-416B-BD9D-AA249C6B3D82}">
      <dgm:prSet/>
      <dgm:spPr/>
      <dgm:t>
        <a:bodyPr/>
        <a:lstStyle/>
        <a:p>
          <a:endParaRPr lang="uk-UA"/>
        </a:p>
      </dgm:t>
    </dgm:pt>
    <dgm:pt modelId="{6E0EFC2C-1C93-4EB3-8756-43D7EAA37DF1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uk-UA" sz="18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Формування "цифрового громадянства":</a:t>
          </a:r>
          <a:r>
            <a:rPr lang="uk-UA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noProof="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Кібербезпека </a:t>
          </a:r>
          <a:r>
            <a:rPr lang="uk-UA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є невід'ємною частиною поняття "цифрового громадянства", яке охоплює не лише навички користування цифровими технологіями, але й розуміння їх впливу на суспільство, етику та безпеку в онлайн-середовищі</a:t>
          </a:r>
          <a:r>
            <a:rPr lang="uk-UA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5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FB2C228-BA61-400A-B4A4-CDBD87814879}" type="parTrans" cxnId="{4199D859-19F8-400E-BE7B-8BC3F02053B1}">
      <dgm:prSet/>
      <dgm:spPr/>
      <dgm:t>
        <a:bodyPr/>
        <a:lstStyle/>
        <a:p>
          <a:endParaRPr lang="uk-UA"/>
        </a:p>
      </dgm:t>
    </dgm:pt>
    <dgm:pt modelId="{20B76C1C-F684-4091-8742-E572E58A055B}" type="sibTrans" cxnId="{4199D859-19F8-400E-BE7B-8BC3F02053B1}">
      <dgm:prSet/>
      <dgm:spPr/>
      <dgm:t>
        <a:bodyPr/>
        <a:lstStyle/>
        <a:p>
          <a:endParaRPr lang="uk-UA"/>
        </a:p>
      </dgm:t>
    </dgm:pt>
    <dgm:pt modelId="{2BE7A407-3A15-4484-BE10-5C52489FC210}" type="pres">
      <dgm:prSet presAssocID="{8747D1D4-9CDA-4177-928A-68F1F40C88BB}" presName="diagram" presStyleCnt="0">
        <dgm:presLayoutVars>
          <dgm:dir/>
          <dgm:resizeHandles val="exact"/>
        </dgm:presLayoutVars>
      </dgm:prSet>
      <dgm:spPr/>
    </dgm:pt>
    <dgm:pt modelId="{3F202D27-DDCE-4DF2-A85A-13011E34F5BC}" type="pres">
      <dgm:prSet presAssocID="{28C8E1D1-7C71-47E3-9457-934E8667A66F}" presName="node" presStyleLbl="node1" presStyleIdx="0" presStyleCnt="6" custScaleX="137313" custScaleY="159374">
        <dgm:presLayoutVars>
          <dgm:bulletEnabled val="1"/>
        </dgm:presLayoutVars>
      </dgm:prSet>
      <dgm:spPr/>
    </dgm:pt>
    <dgm:pt modelId="{70CC19B9-9D49-43DD-8AFF-999DEC59EEF4}" type="pres">
      <dgm:prSet presAssocID="{C980890C-4315-417B-A384-747BAB6493B2}" presName="sibTrans" presStyleCnt="0"/>
      <dgm:spPr/>
    </dgm:pt>
    <dgm:pt modelId="{7E3E12A1-D0E4-4E27-8270-8C9B7BE07DD4}" type="pres">
      <dgm:prSet presAssocID="{A525C655-58C2-443E-AD2B-45268D112A14}" presName="node" presStyleLbl="node1" presStyleIdx="1" presStyleCnt="6" custScaleX="118193" custScaleY="175081">
        <dgm:presLayoutVars>
          <dgm:bulletEnabled val="1"/>
        </dgm:presLayoutVars>
      </dgm:prSet>
      <dgm:spPr/>
    </dgm:pt>
    <dgm:pt modelId="{BDBAEFB1-27D5-499D-8427-E829DA31B21A}" type="pres">
      <dgm:prSet presAssocID="{66894D32-E466-4A36-926A-E82EE416EA4B}" presName="sibTrans" presStyleCnt="0"/>
      <dgm:spPr/>
    </dgm:pt>
    <dgm:pt modelId="{28D6E153-2804-420C-AC85-FC5CCAA12C94}" type="pres">
      <dgm:prSet presAssocID="{44E8AC15-DC42-4EB5-AFDF-6B842CB7A812}" presName="node" presStyleLbl="node1" presStyleIdx="2" presStyleCnt="6" custScaleX="150566" custScaleY="159680">
        <dgm:presLayoutVars>
          <dgm:bulletEnabled val="1"/>
        </dgm:presLayoutVars>
      </dgm:prSet>
      <dgm:spPr/>
    </dgm:pt>
    <dgm:pt modelId="{E34856B3-8AF9-4E5A-A8A0-84716CF520CC}" type="pres">
      <dgm:prSet presAssocID="{57A337E0-17DD-423B-8D6C-4AFC7D80296A}" presName="sibTrans" presStyleCnt="0"/>
      <dgm:spPr/>
    </dgm:pt>
    <dgm:pt modelId="{A57D801D-F6BD-4C14-9592-DD04C944DA49}" type="pres">
      <dgm:prSet presAssocID="{1A988CB1-3A63-4BC3-B99C-A8ED0AD8B448}" presName="node" presStyleLbl="node1" presStyleIdx="3" presStyleCnt="6" custScaleX="136895" custScaleY="133998">
        <dgm:presLayoutVars>
          <dgm:bulletEnabled val="1"/>
        </dgm:presLayoutVars>
      </dgm:prSet>
      <dgm:spPr/>
    </dgm:pt>
    <dgm:pt modelId="{F25E04C9-3359-454E-8F7B-4310DC6FD95C}" type="pres">
      <dgm:prSet presAssocID="{DCCA02DA-A1D4-47E6-8982-9ABA0DFD2AC4}" presName="sibTrans" presStyleCnt="0"/>
      <dgm:spPr/>
    </dgm:pt>
    <dgm:pt modelId="{59EBDE2E-05DC-4453-B62F-A5AFAE265F53}" type="pres">
      <dgm:prSet presAssocID="{BA4EC60E-0D2F-478F-B65F-34286E97177E}" presName="node" presStyleLbl="node1" presStyleIdx="4" presStyleCnt="6" custScaleX="115174" custScaleY="136686">
        <dgm:presLayoutVars>
          <dgm:bulletEnabled val="1"/>
        </dgm:presLayoutVars>
      </dgm:prSet>
      <dgm:spPr/>
    </dgm:pt>
    <dgm:pt modelId="{803276A1-AB2D-4DC0-8BE8-1025E023ECAF}" type="pres">
      <dgm:prSet presAssocID="{4D84978A-3016-443B-BB93-955DFA4FA24B}" presName="sibTrans" presStyleCnt="0"/>
      <dgm:spPr/>
    </dgm:pt>
    <dgm:pt modelId="{19B5EC10-C9DB-4FF3-90BA-DBD748E2CB09}" type="pres">
      <dgm:prSet presAssocID="{6E0EFC2C-1C93-4EB3-8756-43D7EAA37DF1}" presName="node" presStyleLbl="node1" presStyleIdx="5" presStyleCnt="6" custScaleX="139700" custScaleY="136686">
        <dgm:presLayoutVars>
          <dgm:bulletEnabled val="1"/>
        </dgm:presLayoutVars>
      </dgm:prSet>
      <dgm:spPr/>
    </dgm:pt>
  </dgm:ptLst>
  <dgm:cxnLst>
    <dgm:cxn modelId="{78566A24-9A3E-441A-938C-43CFA5CE92F7}" type="presOf" srcId="{44E8AC15-DC42-4EB5-AFDF-6B842CB7A812}" destId="{28D6E153-2804-420C-AC85-FC5CCAA12C94}" srcOrd="0" destOrd="0" presId="urn:microsoft.com/office/officeart/2005/8/layout/default"/>
    <dgm:cxn modelId="{1DDD2033-7E81-45CB-A271-C3F85775937F}" srcId="{8747D1D4-9CDA-4177-928A-68F1F40C88BB}" destId="{28C8E1D1-7C71-47E3-9457-934E8667A66F}" srcOrd="0" destOrd="0" parTransId="{CE304E0D-B62A-4116-906B-2884D7EB7B53}" sibTransId="{C980890C-4315-417B-A384-747BAB6493B2}"/>
    <dgm:cxn modelId="{39844234-7EC2-4675-98BC-4CBCF3C2DB87}" srcId="{8747D1D4-9CDA-4177-928A-68F1F40C88BB}" destId="{BA4EC60E-0D2F-478F-B65F-34286E97177E}" srcOrd="4" destOrd="0" parTransId="{49770757-F5D8-4B8B-832F-174E40C2BA27}" sibTransId="{4D84978A-3016-443B-BB93-955DFA4FA24B}"/>
    <dgm:cxn modelId="{CED44159-D8A7-4C68-AEED-D061DE21C0A1}" type="presOf" srcId="{28C8E1D1-7C71-47E3-9457-934E8667A66F}" destId="{3F202D27-DDCE-4DF2-A85A-13011E34F5BC}" srcOrd="0" destOrd="0" presId="urn:microsoft.com/office/officeart/2005/8/layout/default"/>
    <dgm:cxn modelId="{4199D859-19F8-400E-BE7B-8BC3F02053B1}" srcId="{8747D1D4-9CDA-4177-928A-68F1F40C88BB}" destId="{6E0EFC2C-1C93-4EB3-8756-43D7EAA37DF1}" srcOrd="5" destOrd="0" parTransId="{4FB2C228-BA61-400A-B4A4-CDBD87814879}" sibTransId="{20B76C1C-F684-4091-8742-E572E58A055B}"/>
    <dgm:cxn modelId="{63ABBB81-DB07-4783-9D9B-6D2B7B3D35E1}" type="presOf" srcId="{A525C655-58C2-443E-AD2B-45268D112A14}" destId="{7E3E12A1-D0E4-4E27-8270-8C9B7BE07DD4}" srcOrd="0" destOrd="0" presId="urn:microsoft.com/office/officeart/2005/8/layout/default"/>
    <dgm:cxn modelId="{D267118A-3AE0-4E0E-AD5A-65F27CB51D1C}" type="presOf" srcId="{1A988CB1-3A63-4BC3-B99C-A8ED0AD8B448}" destId="{A57D801D-F6BD-4C14-9592-DD04C944DA49}" srcOrd="0" destOrd="0" presId="urn:microsoft.com/office/officeart/2005/8/layout/default"/>
    <dgm:cxn modelId="{862D21B5-5DAB-416B-BD9D-AA249C6B3D82}" srcId="{8747D1D4-9CDA-4177-928A-68F1F40C88BB}" destId="{1A988CB1-3A63-4BC3-B99C-A8ED0AD8B448}" srcOrd="3" destOrd="0" parTransId="{3B742CAD-2253-4F9C-A1BE-8D339B29148C}" sibTransId="{DCCA02DA-A1D4-47E6-8982-9ABA0DFD2AC4}"/>
    <dgm:cxn modelId="{4C1DA3BC-7666-416F-B72A-4DB1B4E7D7A6}" type="presOf" srcId="{8747D1D4-9CDA-4177-928A-68F1F40C88BB}" destId="{2BE7A407-3A15-4484-BE10-5C52489FC210}" srcOrd="0" destOrd="0" presId="urn:microsoft.com/office/officeart/2005/8/layout/default"/>
    <dgm:cxn modelId="{9BB660CE-5525-4E65-92AB-E6B6B3C0A3DE}" type="presOf" srcId="{BA4EC60E-0D2F-478F-B65F-34286E97177E}" destId="{59EBDE2E-05DC-4453-B62F-A5AFAE265F53}" srcOrd="0" destOrd="0" presId="urn:microsoft.com/office/officeart/2005/8/layout/default"/>
    <dgm:cxn modelId="{4D6793EE-B7A8-4C07-BABB-4B0A2B474106}" type="presOf" srcId="{6E0EFC2C-1C93-4EB3-8756-43D7EAA37DF1}" destId="{19B5EC10-C9DB-4FF3-90BA-DBD748E2CB09}" srcOrd="0" destOrd="0" presId="urn:microsoft.com/office/officeart/2005/8/layout/default"/>
    <dgm:cxn modelId="{CECC1CFF-7ECC-464C-A8DA-89A3E19C48FF}" srcId="{8747D1D4-9CDA-4177-928A-68F1F40C88BB}" destId="{44E8AC15-DC42-4EB5-AFDF-6B842CB7A812}" srcOrd="2" destOrd="0" parTransId="{C3EFD624-B191-40ED-9FF1-84FA74BAE9BA}" sibTransId="{57A337E0-17DD-423B-8D6C-4AFC7D80296A}"/>
    <dgm:cxn modelId="{30316DFF-031E-4FA5-879D-F10D89A79B8A}" srcId="{8747D1D4-9CDA-4177-928A-68F1F40C88BB}" destId="{A525C655-58C2-443E-AD2B-45268D112A14}" srcOrd="1" destOrd="0" parTransId="{100584B6-E15A-4545-B4B1-269D796E942D}" sibTransId="{66894D32-E466-4A36-926A-E82EE416EA4B}"/>
    <dgm:cxn modelId="{C5730780-6AA7-4B41-9548-31FC3CBE9BCB}" type="presParOf" srcId="{2BE7A407-3A15-4484-BE10-5C52489FC210}" destId="{3F202D27-DDCE-4DF2-A85A-13011E34F5BC}" srcOrd="0" destOrd="0" presId="urn:microsoft.com/office/officeart/2005/8/layout/default"/>
    <dgm:cxn modelId="{751C9637-8A94-4F7C-A624-96786363966F}" type="presParOf" srcId="{2BE7A407-3A15-4484-BE10-5C52489FC210}" destId="{70CC19B9-9D49-43DD-8AFF-999DEC59EEF4}" srcOrd="1" destOrd="0" presId="urn:microsoft.com/office/officeart/2005/8/layout/default"/>
    <dgm:cxn modelId="{E7B2D8B9-9C17-457C-A4A6-CAF3AD892713}" type="presParOf" srcId="{2BE7A407-3A15-4484-BE10-5C52489FC210}" destId="{7E3E12A1-D0E4-4E27-8270-8C9B7BE07DD4}" srcOrd="2" destOrd="0" presId="urn:microsoft.com/office/officeart/2005/8/layout/default"/>
    <dgm:cxn modelId="{E48C63C9-4B39-4179-B3D8-5BDAB63D9E0E}" type="presParOf" srcId="{2BE7A407-3A15-4484-BE10-5C52489FC210}" destId="{BDBAEFB1-27D5-499D-8427-E829DA31B21A}" srcOrd="3" destOrd="0" presId="urn:microsoft.com/office/officeart/2005/8/layout/default"/>
    <dgm:cxn modelId="{C4F45C1E-756B-481D-9DC3-9BFF72A9B9D5}" type="presParOf" srcId="{2BE7A407-3A15-4484-BE10-5C52489FC210}" destId="{28D6E153-2804-420C-AC85-FC5CCAA12C94}" srcOrd="4" destOrd="0" presId="urn:microsoft.com/office/officeart/2005/8/layout/default"/>
    <dgm:cxn modelId="{AB97732D-47AC-4293-AA27-95F27CEFE894}" type="presParOf" srcId="{2BE7A407-3A15-4484-BE10-5C52489FC210}" destId="{E34856B3-8AF9-4E5A-A8A0-84716CF520CC}" srcOrd="5" destOrd="0" presId="urn:microsoft.com/office/officeart/2005/8/layout/default"/>
    <dgm:cxn modelId="{16B381E7-9F43-4305-A563-B42F01A29D92}" type="presParOf" srcId="{2BE7A407-3A15-4484-BE10-5C52489FC210}" destId="{A57D801D-F6BD-4C14-9592-DD04C944DA49}" srcOrd="6" destOrd="0" presId="urn:microsoft.com/office/officeart/2005/8/layout/default"/>
    <dgm:cxn modelId="{A45BB501-1EB0-4049-99A0-494C226231A8}" type="presParOf" srcId="{2BE7A407-3A15-4484-BE10-5C52489FC210}" destId="{F25E04C9-3359-454E-8F7B-4310DC6FD95C}" srcOrd="7" destOrd="0" presId="urn:microsoft.com/office/officeart/2005/8/layout/default"/>
    <dgm:cxn modelId="{57449630-5CFE-4EFA-A777-6F16C17B16E1}" type="presParOf" srcId="{2BE7A407-3A15-4484-BE10-5C52489FC210}" destId="{59EBDE2E-05DC-4453-B62F-A5AFAE265F53}" srcOrd="8" destOrd="0" presId="urn:microsoft.com/office/officeart/2005/8/layout/default"/>
    <dgm:cxn modelId="{8AEB1018-9B3A-4B18-A5D6-1C81EB8D2B52}" type="presParOf" srcId="{2BE7A407-3A15-4484-BE10-5C52489FC210}" destId="{803276A1-AB2D-4DC0-8BE8-1025E023ECAF}" srcOrd="9" destOrd="0" presId="urn:microsoft.com/office/officeart/2005/8/layout/default"/>
    <dgm:cxn modelId="{62B03A02-47F4-4E96-958A-B3A0430BAF61}" type="presParOf" srcId="{2BE7A407-3A15-4484-BE10-5C52489FC210}" destId="{19B5EC10-C9DB-4FF3-90BA-DBD748E2CB0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951679-6F42-4290-8805-B5125A79FB2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8AC5CA-9D2C-4531-8163-464D9AD5691F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ШІ –не</a:t>
          </a:r>
          <a:r>
            <a: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безплатний: платимо своїми даними, ідеями, фото, які не зникають</a:t>
          </a:r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. </a:t>
          </a:r>
          <a:endParaRPr lang="en-US" sz="2400" dirty="0">
            <a:solidFill>
              <a:schemeClr val="accent6">
                <a:lumMod val="50000"/>
              </a:schemeClr>
            </a:solidFill>
          </a:endParaRPr>
        </a:p>
        <a:p>
          <a:r>
            <a:rPr lang="uk-UA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Уникай поширень, передачі даних!</a:t>
          </a:r>
        </a:p>
      </dgm:t>
    </dgm:pt>
    <dgm:pt modelId="{70A690A6-2C3A-4BA4-9409-427FFCEA9742}" type="parTrans" cxnId="{D1EFFA90-38D0-4626-B732-3F7649313C58}">
      <dgm:prSet/>
      <dgm:spPr/>
      <dgm:t>
        <a:bodyPr/>
        <a:lstStyle/>
        <a:p>
          <a:endParaRPr lang="uk-UA"/>
        </a:p>
      </dgm:t>
    </dgm:pt>
    <dgm:pt modelId="{4AA6A16B-974A-44D5-AE4C-C2811ED6C402}" type="sibTrans" cxnId="{D1EFFA90-38D0-4626-B732-3F7649313C58}">
      <dgm:prSet/>
      <dgm:spPr/>
      <dgm:t>
        <a:bodyPr/>
        <a:lstStyle/>
        <a:p>
          <a:endParaRPr lang="uk-UA"/>
        </a:p>
      </dgm:t>
    </dgm:pt>
    <dgm:pt modelId="{85B5CFCD-E9A1-4569-84F3-ED16CF35D77C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2800" dirty="0" err="1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Ші</a:t>
          </a:r>
          <a:r>
            <a:rPr lang="uk-UA" sz="2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запускає фішинговий лист-це ловля на живця. </a:t>
          </a:r>
        </a:p>
        <a:p>
          <a:r>
            <a:rPr lang="uk-UA" sz="2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Не відповідай на цей лист!</a:t>
          </a:r>
        </a:p>
      </dgm:t>
    </dgm:pt>
    <dgm:pt modelId="{7FE46430-FE15-4AD2-858E-6C4A073B0830}" type="parTrans" cxnId="{8903B18C-3CCC-46D9-933C-9F2A28849D12}">
      <dgm:prSet/>
      <dgm:spPr/>
      <dgm:t>
        <a:bodyPr/>
        <a:lstStyle/>
        <a:p>
          <a:endParaRPr lang="uk-UA"/>
        </a:p>
      </dgm:t>
    </dgm:pt>
    <dgm:pt modelId="{938280FE-21D1-48F7-8F6E-4BBF29076946}" type="sibTrans" cxnId="{8903B18C-3CCC-46D9-933C-9F2A28849D12}">
      <dgm:prSet/>
      <dgm:spPr/>
      <dgm:t>
        <a:bodyPr/>
        <a:lstStyle/>
        <a:p>
          <a:endParaRPr lang="uk-UA"/>
        </a:p>
      </dgm:t>
    </dgm:pt>
    <dgm:pt modelId="{018E7766-0219-4379-A181-E7FFCEE0482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ШІ –  інструмент виконання завдання, а не "співучасник злочину», за який відповідає учень/учениця.</a:t>
          </a:r>
        </a:p>
        <a:p>
          <a:r>
            <a:rPr lang="uk-UA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Не забувай про доброчесність!</a:t>
          </a:r>
          <a:endParaRPr lang="uk-UA" sz="2800" dirty="0">
            <a:solidFill>
              <a:srgbClr val="C00000"/>
            </a:solidFill>
          </a:endParaRPr>
        </a:p>
      </dgm:t>
    </dgm:pt>
    <dgm:pt modelId="{68F7A91F-3BC6-4012-8386-F8CA7E0EE06D}" type="parTrans" cxnId="{55BFA8D1-7994-407C-9B6E-110554750E38}">
      <dgm:prSet/>
      <dgm:spPr/>
      <dgm:t>
        <a:bodyPr/>
        <a:lstStyle/>
        <a:p>
          <a:endParaRPr lang="uk-UA"/>
        </a:p>
      </dgm:t>
    </dgm:pt>
    <dgm:pt modelId="{17DF7765-FA11-4665-BFEB-88C4A6456DEF}" type="sibTrans" cxnId="{55BFA8D1-7994-407C-9B6E-110554750E38}">
      <dgm:prSet/>
      <dgm:spPr/>
      <dgm:t>
        <a:bodyPr/>
        <a:lstStyle/>
        <a:p>
          <a:endParaRPr lang="uk-UA"/>
        </a:p>
      </dgm:t>
    </dgm:pt>
    <dgm:pt modelId="{8A952849-0D26-4466-A161-4FF92938FCE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r>
            <a:rPr lang="uk-UA" sz="28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Дізнайся про розробника ШІ-інструменту, користуйся етичними правилами користування. </a:t>
          </a:r>
        </a:p>
        <a:p>
          <a:r>
            <a:rPr lang="uk-UA" sz="28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                Не пости фейки!</a:t>
          </a:r>
          <a:endParaRPr lang="uk-UA" sz="2800" dirty="0">
            <a:solidFill>
              <a:schemeClr val="accent6">
                <a:lumMod val="75000"/>
              </a:schemeClr>
            </a:solidFill>
          </a:endParaRPr>
        </a:p>
      </dgm:t>
    </dgm:pt>
    <dgm:pt modelId="{DC97B7AC-DBF0-4B1B-8EC9-897E514DE725}" type="parTrans" cxnId="{B8A77AFF-5B94-454D-8DB4-676CF7D1B476}">
      <dgm:prSet/>
      <dgm:spPr/>
      <dgm:t>
        <a:bodyPr/>
        <a:lstStyle/>
        <a:p>
          <a:endParaRPr lang="uk-UA"/>
        </a:p>
      </dgm:t>
    </dgm:pt>
    <dgm:pt modelId="{E579B1FF-8636-476C-B3EA-73F7205DF5D9}" type="sibTrans" cxnId="{B8A77AFF-5B94-454D-8DB4-676CF7D1B476}">
      <dgm:prSet/>
      <dgm:spPr/>
      <dgm:t>
        <a:bodyPr/>
        <a:lstStyle/>
        <a:p>
          <a:endParaRPr lang="uk-UA"/>
        </a:p>
      </dgm:t>
    </dgm:pt>
    <dgm:pt modelId="{082DA629-3D51-4484-899D-E3FDC767EFF4}" type="pres">
      <dgm:prSet presAssocID="{55951679-6F42-4290-8805-B5125A79FB2C}" presName="Name0" presStyleCnt="0">
        <dgm:presLayoutVars>
          <dgm:chMax val="7"/>
          <dgm:chPref val="7"/>
          <dgm:dir/>
        </dgm:presLayoutVars>
      </dgm:prSet>
      <dgm:spPr/>
    </dgm:pt>
    <dgm:pt modelId="{ACE72BF6-5474-45E4-99E5-C1CC71092FCA}" type="pres">
      <dgm:prSet presAssocID="{55951679-6F42-4290-8805-B5125A79FB2C}" presName="Name1" presStyleCnt="0"/>
      <dgm:spPr/>
    </dgm:pt>
    <dgm:pt modelId="{B726972C-F097-4EE1-8173-C8FFC1F804EC}" type="pres">
      <dgm:prSet presAssocID="{55951679-6F42-4290-8805-B5125A79FB2C}" presName="cycle" presStyleCnt="0"/>
      <dgm:spPr/>
    </dgm:pt>
    <dgm:pt modelId="{E0030D59-4AFE-41E2-A588-A4FA9159E193}" type="pres">
      <dgm:prSet presAssocID="{55951679-6F42-4290-8805-B5125A79FB2C}" presName="srcNode" presStyleLbl="node1" presStyleIdx="0" presStyleCnt="4"/>
      <dgm:spPr/>
    </dgm:pt>
    <dgm:pt modelId="{0597A246-C81A-4859-8E6C-5A1E8FAFFDD8}" type="pres">
      <dgm:prSet presAssocID="{55951679-6F42-4290-8805-B5125A79FB2C}" presName="conn" presStyleLbl="parChTrans1D2" presStyleIdx="0" presStyleCnt="1"/>
      <dgm:spPr/>
    </dgm:pt>
    <dgm:pt modelId="{D594537C-C20D-401E-AE43-6537BEFBB09A}" type="pres">
      <dgm:prSet presAssocID="{55951679-6F42-4290-8805-B5125A79FB2C}" presName="extraNode" presStyleLbl="node1" presStyleIdx="0" presStyleCnt="4"/>
      <dgm:spPr/>
    </dgm:pt>
    <dgm:pt modelId="{F743A29F-15CF-4712-B621-A5B67ECA94DB}" type="pres">
      <dgm:prSet presAssocID="{55951679-6F42-4290-8805-B5125A79FB2C}" presName="dstNode" presStyleLbl="node1" presStyleIdx="0" presStyleCnt="4"/>
      <dgm:spPr/>
    </dgm:pt>
    <dgm:pt modelId="{C166B6BE-5011-44FB-82BC-82D4FAB712FA}" type="pres">
      <dgm:prSet presAssocID="{5B8AC5CA-9D2C-4531-8163-464D9AD5691F}" presName="text_1" presStyleLbl="node1" presStyleIdx="0" presStyleCnt="4" custScaleX="92427" custScaleY="143648">
        <dgm:presLayoutVars>
          <dgm:bulletEnabled val="1"/>
        </dgm:presLayoutVars>
      </dgm:prSet>
      <dgm:spPr/>
    </dgm:pt>
    <dgm:pt modelId="{DDF186A0-A072-4CBE-B657-EB7BE4BD1511}" type="pres">
      <dgm:prSet presAssocID="{5B8AC5CA-9D2C-4531-8163-464D9AD5691F}" presName="accent_1" presStyleCnt="0"/>
      <dgm:spPr/>
    </dgm:pt>
    <dgm:pt modelId="{84609B6D-C41E-4FD9-9D0B-545F5455B9CB}" type="pres">
      <dgm:prSet presAssocID="{5B8AC5CA-9D2C-4531-8163-464D9AD5691F}" presName="accentRepeatNode" presStyleLbl="solidFgAcc1" presStyleIdx="0" presStyleCnt="4" custLinFactNeighborX="8098" custLinFactNeighborY="-18415"/>
      <dgm:spPr>
        <a:solidFill>
          <a:schemeClr val="tx2">
            <a:lumMod val="40000"/>
            <a:lumOff val="60000"/>
          </a:schemeClr>
        </a:solidFill>
      </dgm:spPr>
    </dgm:pt>
    <dgm:pt modelId="{8484E077-1CDE-4E17-A05B-04F6E02962F1}" type="pres">
      <dgm:prSet presAssocID="{85B5CFCD-E9A1-4569-84F3-ED16CF35D77C}" presName="text_2" presStyleLbl="node1" presStyleIdx="1" presStyleCnt="4" custScaleX="92553" custScaleY="156404">
        <dgm:presLayoutVars>
          <dgm:bulletEnabled val="1"/>
        </dgm:presLayoutVars>
      </dgm:prSet>
      <dgm:spPr/>
    </dgm:pt>
    <dgm:pt modelId="{EEC1027D-11CD-4159-B75F-89704AA0EC84}" type="pres">
      <dgm:prSet presAssocID="{85B5CFCD-E9A1-4569-84F3-ED16CF35D77C}" presName="accent_2" presStyleCnt="0"/>
      <dgm:spPr/>
    </dgm:pt>
    <dgm:pt modelId="{55DD790C-D95A-4CE8-9CAE-CDFE0EDF183D}" type="pres">
      <dgm:prSet presAssocID="{85B5CFCD-E9A1-4569-84F3-ED16CF35D77C}" presName="accentRepeatNode" presStyleLbl="solidFgAcc1" presStyleIdx="1" presStyleCnt="4" custLinFactNeighborX="0" custLinFactNeighborY="-11150"/>
      <dgm:spPr>
        <a:solidFill>
          <a:schemeClr val="accent4">
            <a:lumMod val="75000"/>
          </a:schemeClr>
        </a:solidFill>
      </dgm:spPr>
    </dgm:pt>
    <dgm:pt modelId="{3AD43214-719F-436D-A609-4588ECE4CEC7}" type="pres">
      <dgm:prSet presAssocID="{8A952849-0D26-4466-A161-4FF92938FCE9}" presName="text_3" presStyleLbl="node1" presStyleIdx="2" presStyleCnt="4" custScaleX="93301" custScaleY="137734" custLinFactNeighborX="-269" custLinFactNeighborY="-6146">
        <dgm:presLayoutVars>
          <dgm:bulletEnabled val="1"/>
        </dgm:presLayoutVars>
      </dgm:prSet>
      <dgm:spPr/>
    </dgm:pt>
    <dgm:pt modelId="{DD46523E-1A2F-43E7-902B-4F32CA29D62B}" type="pres">
      <dgm:prSet presAssocID="{8A952849-0D26-4466-A161-4FF92938FCE9}" presName="accent_3" presStyleCnt="0"/>
      <dgm:spPr/>
    </dgm:pt>
    <dgm:pt modelId="{2C90390A-9126-4949-A620-34189431AEBD}" type="pres">
      <dgm:prSet presAssocID="{8A952849-0D26-4466-A161-4FF92938FCE9}" presName="accentRepeatNode" presStyleLbl="solidFgAcc1" presStyleIdx="2" presStyleCnt="4" custLinFactNeighborX="10056" custLinFactNeighborY="-9570"/>
      <dgm:spPr>
        <a:solidFill>
          <a:schemeClr val="accent2">
            <a:lumMod val="75000"/>
          </a:schemeClr>
        </a:solidFill>
      </dgm:spPr>
    </dgm:pt>
    <dgm:pt modelId="{28A7B7DB-B4C4-46AE-B839-C8AEF229CB4E}" type="pres">
      <dgm:prSet presAssocID="{018E7766-0219-4379-A181-E7FFCEE04820}" presName="text_4" presStyleLbl="node1" presStyleIdx="3" presStyleCnt="4" custScaleX="91658" custScaleY="194815" custLinFactNeighborX="748" custLinFactNeighborY="35887">
        <dgm:presLayoutVars>
          <dgm:bulletEnabled val="1"/>
        </dgm:presLayoutVars>
      </dgm:prSet>
      <dgm:spPr/>
    </dgm:pt>
    <dgm:pt modelId="{5F728788-AB47-4A66-BE40-39169F3AA80A}" type="pres">
      <dgm:prSet presAssocID="{018E7766-0219-4379-A181-E7FFCEE04820}" presName="accent_4" presStyleCnt="0"/>
      <dgm:spPr/>
    </dgm:pt>
    <dgm:pt modelId="{357D3761-362B-4363-B938-60CE2ED572CE}" type="pres">
      <dgm:prSet presAssocID="{018E7766-0219-4379-A181-E7FFCEE04820}" presName="accentRepeatNode" presStyleLbl="solidFgAcc1" presStyleIdx="3" presStyleCnt="4" custLinFactNeighborX="-17162" custLinFactNeighborY="25334"/>
      <dgm:spPr>
        <a:solidFill>
          <a:schemeClr val="accent6">
            <a:lumMod val="20000"/>
            <a:lumOff val="80000"/>
          </a:schemeClr>
        </a:solidFill>
      </dgm:spPr>
    </dgm:pt>
  </dgm:ptLst>
  <dgm:cxnLst>
    <dgm:cxn modelId="{93E66602-A31C-467C-9AD7-E425CECCCA30}" type="presOf" srcId="{018E7766-0219-4379-A181-E7FFCEE04820}" destId="{28A7B7DB-B4C4-46AE-B839-C8AEF229CB4E}" srcOrd="0" destOrd="0" presId="urn:microsoft.com/office/officeart/2008/layout/VerticalCurvedList"/>
    <dgm:cxn modelId="{A5D3D51A-5335-4206-9BEF-517E00D80A24}" type="presOf" srcId="{8A952849-0D26-4466-A161-4FF92938FCE9}" destId="{3AD43214-719F-436D-A609-4588ECE4CEC7}" srcOrd="0" destOrd="0" presId="urn:microsoft.com/office/officeart/2008/layout/VerticalCurvedList"/>
    <dgm:cxn modelId="{4C1DD635-7980-4209-AD34-ECA6C8DE9121}" type="presOf" srcId="{4AA6A16B-974A-44D5-AE4C-C2811ED6C402}" destId="{0597A246-C81A-4859-8E6C-5A1E8FAFFDD8}" srcOrd="0" destOrd="0" presId="urn:microsoft.com/office/officeart/2008/layout/VerticalCurvedList"/>
    <dgm:cxn modelId="{A5F78062-4C97-416F-8FFE-AD96CE4FD44D}" type="presOf" srcId="{85B5CFCD-E9A1-4569-84F3-ED16CF35D77C}" destId="{8484E077-1CDE-4E17-A05B-04F6E02962F1}" srcOrd="0" destOrd="0" presId="urn:microsoft.com/office/officeart/2008/layout/VerticalCurvedList"/>
    <dgm:cxn modelId="{C7522A44-EBB4-4E64-AF37-AE34B74C59CE}" type="presOf" srcId="{5B8AC5CA-9D2C-4531-8163-464D9AD5691F}" destId="{C166B6BE-5011-44FB-82BC-82D4FAB712FA}" srcOrd="0" destOrd="0" presId="urn:microsoft.com/office/officeart/2008/layout/VerticalCurvedList"/>
    <dgm:cxn modelId="{8903B18C-3CCC-46D9-933C-9F2A28849D12}" srcId="{55951679-6F42-4290-8805-B5125A79FB2C}" destId="{85B5CFCD-E9A1-4569-84F3-ED16CF35D77C}" srcOrd="1" destOrd="0" parTransId="{7FE46430-FE15-4AD2-858E-6C4A073B0830}" sibTransId="{938280FE-21D1-48F7-8F6E-4BBF29076946}"/>
    <dgm:cxn modelId="{4A03968E-9B13-4684-B193-3EBF987B32F1}" type="presOf" srcId="{55951679-6F42-4290-8805-B5125A79FB2C}" destId="{082DA629-3D51-4484-899D-E3FDC767EFF4}" srcOrd="0" destOrd="0" presId="urn:microsoft.com/office/officeart/2008/layout/VerticalCurvedList"/>
    <dgm:cxn modelId="{D1EFFA90-38D0-4626-B732-3F7649313C58}" srcId="{55951679-6F42-4290-8805-B5125A79FB2C}" destId="{5B8AC5CA-9D2C-4531-8163-464D9AD5691F}" srcOrd="0" destOrd="0" parTransId="{70A690A6-2C3A-4BA4-9409-427FFCEA9742}" sibTransId="{4AA6A16B-974A-44D5-AE4C-C2811ED6C402}"/>
    <dgm:cxn modelId="{55BFA8D1-7994-407C-9B6E-110554750E38}" srcId="{55951679-6F42-4290-8805-B5125A79FB2C}" destId="{018E7766-0219-4379-A181-E7FFCEE04820}" srcOrd="3" destOrd="0" parTransId="{68F7A91F-3BC6-4012-8386-F8CA7E0EE06D}" sibTransId="{17DF7765-FA11-4665-BFEB-88C4A6456DEF}"/>
    <dgm:cxn modelId="{B8A77AFF-5B94-454D-8DB4-676CF7D1B476}" srcId="{55951679-6F42-4290-8805-B5125A79FB2C}" destId="{8A952849-0D26-4466-A161-4FF92938FCE9}" srcOrd="2" destOrd="0" parTransId="{DC97B7AC-DBF0-4B1B-8EC9-897E514DE725}" sibTransId="{E579B1FF-8636-476C-B3EA-73F7205DF5D9}"/>
    <dgm:cxn modelId="{B7F09679-147C-4ECD-82BB-5AB4042E5BE2}" type="presParOf" srcId="{082DA629-3D51-4484-899D-E3FDC767EFF4}" destId="{ACE72BF6-5474-45E4-99E5-C1CC71092FCA}" srcOrd="0" destOrd="0" presId="urn:microsoft.com/office/officeart/2008/layout/VerticalCurvedList"/>
    <dgm:cxn modelId="{629DAD04-531C-4364-959F-9DCBD13B8D85}" type="presParOf" srcId="{ACE72BF6-5474-45E4-99E5-C1CC71092FCA}" destId="{B726972C-F097-4EE1-8173-C8FFC1F804EC}" srcOrd="0" destOrd="0" presId="urn:microsoft.com/office/officeart/2008/layout/VerticalCurvedList"/>
    <dgm:cxn modelId="{6EE96ABC-BC34-4B03-8D96-81A247F21276}" type="presParOf" srcId="{B726972C-F097-4EE1-8173-C8FFC1F804EC}" destId="{E0030D59-4AFE-41E2-A588-A4FA9159E193}" srcOrd="0" destOrd="0" presId="urn:microsoft.com/office/officeart/2008/layout/VerticalCurvedList"/>
    <dgm:cxn modelId="{30C5AD89-1C5E-4F9D-894D-62EF219A7EF0}" type="presParOf" srcId="{B726972C-F097-4EE1-8173-C8FFC1F804EC}" destId="{0597A246-C81A-4859-8E6C-5A1E8FAFFDD8}" srcOrd="1" destOrd="0" presId="urn:microsoft.com/office/officeart/2008/layout/VerticalCurvedList"/>
    <dgm:cxn modelId="{91ACCB66-1DD8-41B6-99BB-5EF3C268DBB5}" type="presParOf" srcId="{B726972C-F097-4EE1-8173-C8FFC1F804EC}" destId="{D594537C-C20D-401E-AE43-6537BEFBB09A}" srcOrd="2" destOrd="0" presId="urn:microsoft.com/office/officeart/2008/layout/VerticalCurvedList"/>
    <dgm:cxn modelId="{3AC87B0E-1BD6-45DD-9915-38B2FF304F61}" type="presParOf" srcId="{B726972C-F097-4EE1-8173-C8FFC1F804EC}" destId="{F743A29F-15CF-4712-B621-A5B67ECA94DB}" srcOrd="3" destOrd="0" presId="urn:microsoft.com/office/officeart/2008/layout/VerticalCurvedList"/>
    <dgm:cxn modelId="{B072EB15-5048-49D9-8264-291303546AB1}" type="presParOf" srcId="{ACE72BF6-5474-45E4-99E5-C1CC71092FCA}" destId="{C166B6BE-5011-44FB-82BC-82D4FAB712FA}" srcOrd="1" destOrd="0" presId="urn:microsoft.com/office/officeart/2008/layout/VerticalCurvedList"/>
    <dgm:cxn modelId="{F28B3222-3C38-4C60-97F0-6453E0A7E984}" type="presParOf" srcId="{ACE72BF6-5474-45E4-99E5-C1CC71092FCA}" destId="{DDF186A0-A072-4CBE-B657-EB7BE4BD1511}" srcOrd="2" destOrd="0" presId="urn:microsoft.com/office/officeart/2008/layout/VerticalCurvedList"/>
    <dgm:cxn modelId="{7329302D-8F32-45F5-82B4-9DD1F1E32822}" type="presParOf" srcId="{DDF186A0-A072-4CBE-B657-EB7BE4BD1511}" destId="{84609B6D-C41E-4FD9-9D0B-545F5455B9CB}" srcOrd="0" destOrd="0" presId="urn:microsoft.com/office/officeart/2008/layout/VerticalCurvedList"/>
    <dgm:cxn modelId="{1B9A292C-7B89-4B6C-A986-D19E4057AFF2}" type="presParOf" srcId="{ACE72BF6-5474-45E4-99E5-C1CC71092FCA}" destId="{8484E077-1CDE-4E17-A05B-04F6E02962F1}" srcOrd="3" destOrd="0" presId="urn:microsoft.com/office/officeart/2008/layout/VerticalCurvedList"/>
    <dgm:cxn modelId="{F370B52A-23DB-4121-A855-860B05EC3C26}" type="presParOf" srcId="{ACE72BF6-5474-45E4-99E5-C1CC71092FCA}" destId="{EEC1027D-11CD-4159-B75F-89704AA0EC84}" srcOrd="4" destOrd="0" presId="urn:microsoft.com/office/officeart/2008/layout/VerticalCurvedList"/>
    <dgm:cxn modelId="{54B65CC8-4115-48B9-A83A-AB5116E4FDA7}" type="presParOf" srcId="{EEC1027D-11CD-4159-B75F-89704AA0EC84}" destId="{55DD790C-D95A-4CE8-9CAE-CDFE0EDF183D}" srcOrd="0" destOrd="0" presId="urn:microsoft.com/office/officeart/2008/layout/VerticalCurvedList"/>
    <dgm:cxn modelId="{6E3D1EA2-D736-4E9B-AAEE-45EDD640B86D}" type="presParOf" srcId="{ACE72BF6-5474-45E4-99E5-C1CC71092FCA}" destId="{3AD43214-719F-436D-A609-4588ECE4CEC7}" srcOrd="5" destOrd="0" presId="urn:microsoft.com/office/officeart/2008/layout/VerticalCurvedList"/>
    <dgm:cxn modelId="{E1A3866D-9D1A-4F73-9E8B-42BFBE8D7BF3}" type="presParOf" srcId="{ACE72BF6-5474-45E4-99E5-C1CC71092FCA}" destId="{DD46523E-1A2F-43E7-902B-4F32CA29D62B}" srcOrd="6" destOrd="0" presId="urn:microsoft.com/office/officeart/2008/layout/VerticalCurvedList"/>
    <dgm:cxn modelId="{33AA48C9-9AAD-4325-83F7-34631FB8EC22}" type="presParOf" srcId="{DD46523E-1A2F-43E7-902B-4F32CA29D62B}" destId="{2C90390A-9126-4949-A620-34189431AEBD}" srcOrd="0" destOrd="0" presId="urn:microsoft.com/office/officeart/2008/layout/VerticalCurvedList"/>
    <dgm:cxn modelId="{01FBC812-0586-425E-A967-686DA4D7444C}" type="presParOf" srcId="{ACE72BF6-5474-45E4-99E5-C1CC71092FCA}" destId="{28A7B7DB-B4C4-46AE-B839-C8AEF229CB4E}" srcOrd="7" destOrd="0" presId="urn:microsoft.com/office/officeart/2008/layout/VerticalCurvedList"/>
    <dgm:cxn modelId="{181F7054-30E3-4445-BDE5-EB4A0D7EC448}" type="presParOf" srcId="{ACE72BF6-5474-45E4-99E5-C1CC71092FCA}" destId="{5F728788-AB47-4A66-BE40-39169F3AA80A}" srcOrd="8" destOrd="0" presId="urn:microsoft.com/office/officeart/2008/layout/VerticalCurvedList"/>
    <dgm:cxn modelId="{92854F99-22EE-429B-B32A-D41B3C0FC432}" type="presParOf" srcId="{5F728788-AB47-4A66-BE40-39169F3AA80A}" destId="{357D3761-362B-4363-B938-60CE2ED572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02D27-DDCE-4DF2-A85A-13011E34F5BC}">
      <dsp:nvSpPr>
        <dsp:cNvPr id="0" name=""/>
        <dsp:cNvSpPr/>
      </dsp:nvSpPr>
      <dsp:spPr>
        <a:xfrm>
          <a:off x="2107" y="207346"/>
          <a:ext cx="3840421" cy="267445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18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Захист від дезінформації та маніпуляцій:</a:t>
          </a:r>
          <a:r>
            <a:rPr lang="uk-UA" sz="1800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У цифрову епоху інформація поширюється блискавично, і відрізнити правду від фейку стає все складніше. Розвинена кіберкультура допомагає громадянам критично оцінювати інформацію, розпізнавати пропаганду та не піддаватися маніпуляціям, що є фундаментом для формування зваженої громадянської позиції.</a:t>
          </a:r>
          <a:endParaRPr lang="uk-UA" sz="1800" kern="1200" dirty="0">
            <a:solidFill>
              <a:schemeClr val="accent5">
                <a:lumMod val="5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07" y="207346"/>
        <a:ext cx="3840421" cy="2674459"/>
      </dsp:txXfrm>
    </dsp:sp>
    <dsp:sp modelId="{7E3E12A1-D0E4-4E27-8270-8C9B7BE07DD4}">
      <dsp:nvSpPr>
        <dsp:cNvPr id="0" name=""/>
        <dsp:cNvSpPr/>
      </dsp:nvSpPr>
      <dsp:spPr>
        <a:xfrm>
          <a:off x="4122212" y="75557"/>
          <a:ext cx="3305666" cy="293803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Захист особистих даних:</a:t>
          </a:r>
          <a:r>
            <a:rPr lang="uk-UA" sz="1800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Зростання кількості онлайн-сервісів та цифрових взаємодій підвищує ризик витоку персональних даних. Розуміння принципів </a:t>
          </a:r>
          <a:r>
            <a:rPr lang="uk-UA" sz="1800" kern="1200" noProof="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кібербезпеки </a:t>
          </a:r>
          <a:r>
            <a:rPr lang="uk-UA" sz="1800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дозволяє громадянам захищати свою конфіденційність, запобігаючи шахрайству, ідентифікаційним крадіжкам та іншим зловживанням</a:t>
          </a:r>
          <a:endParaRPr lang="uk-UA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122212" y="75557"/>
        <a:ext cx="3305666" cy="2938038"/>
      </dsp:txXfrm>
    </dsp:sp>
    <dsp:sp modelId="{28D6E153-2804-420C-AC85-FC5CCAA12C94}">
      <dsp:nvSpPr>
        <dsp:cNvPr id="0" name=""/>
        <dsp:cNvSpPr/>
      </dsp:nvSpPr>
      <dsp:spPr>
        <a:xfrm>
          <a:off x="7707562" y="204779"/>
          <a:ext cx="4211086" cy="267959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Стійкість критичної інфраструктури:</a:t>
          </a:r>
          <a:r>
            <a:rPr lang="uk-UA" sz="1800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Багато аспектів повсякденного життя, від електромереж до банківських систем, залежать від цифрової інфраструктури. Свідома поведінка громадян у кіберпросторі, наприклад, повідомлення про підозрілі дії або дотримання правил </a:t>
          </a:r>
          <a:r>
            <a:rPr lang="uk-UA" sz="1800" kern="1200" noProof="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кібергігієни, </a:t>
          </a:r>
          <a:r>
            <a:rPr lang="uk-UA" sz="1800" kern="12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допомагає загальній стійкості цієї інфраструктури</a:t>
          </a:r>
          <a:endParaRPr lang="uk-UA" sz="18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7707562" y="204779"/>
        <a:ext cx="4211086" cy="2679594"/>
      </dsp:txXfrm>
    </dsp:sp>
    <dsp:sp modelId="{A57D801D-F6BD-4C14-9592-DD04C944DA49}">
      <dsp:nvSpPr>
        <dsp:cNvPr id="0" name=""/>
        <dsp:cNvSpPr/>
      </dsp:nvSpPr>
      <dsp:spPr>
        <a:xfrm>
          <a:off x="202123" y="3315833"/>
          <a:ext cx="3828730" cy="224862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Зміцнення демократичних інститутів:</a:t>
          </a:r>
          <a:r>
            <a:rPr lang="uk-UA" sz="1800" kern="12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Кібератаки можуть бути спрямовані на порушення роботи державних органів, виборчих систем та інших демократичних інститутів. Свідома та відповідальна громадянська позиція, що включає елементи </a:t>
          </a:r>
          <a:r>
            <a:rPr lang="uk-UA" sz="1800" kern="1200" noProof="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кібербезпеки,</a:t>
          </a:r>
          <a:r>
            <a:rPr lang="uk-UA" sz="1800" kern="1200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сприяє захисту цих інститутів</a:t>
          </a:r>
          <a:endParaRPr lang="uk-UA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2123" y="3315833"/>
        <a:ext cx="3828730" cy="2248623"/>
      </dsp:txXfrm>
    </dsp:sp>
    <dsp:sp modelId="{59EBDE2E-05DC-4453-B62F-A5AFAE265F53}">
      <dsp:nvSpPr>
        <dsp:cNvPr id="0" name=""/>
        <dsp:cNvSpPr/>
      </dsp:nvSpPr>
      <dsp:spPr>
        <a:xfrm>
          <a:off x="4310537" y="3293279"/>
          <a:ext cx="3221229" cy="22937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Протидія кіберзлочинності:</a:t>
          </a:r>
          <a:r>
            <a:rPr lang="uk-UA" sz="2000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Підвищення обізнаності громадян щодо </a:t>
          </a:r>
          <a:r>
            <a:rPr lang="uk-UA" sz="2000" kern="1200" noProof="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кіберзагроз</a:t>
          </a:r>
          <a:r>
            <a:rPr lang="uk-UA" sz="2000" kern="12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(фішинг, шкідливе ПЗ, онлайн-шахрайство) робить їх менш вразливими до атак і зменшує кількість успішних кіберзлочинів</a:t>
          </a:r>
          <a:endParaRPr lang="uk-UA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310537" y="3293279"/>
        <a:ext cx="3221229" cy="2293731"/>
      </dsp:txXfrm>
    </dsp:sp>
    <dsp:sp modelId="{19B5EC10-C9DB-4FF3-90BA-DBD748E2CB09}">
      <dsp:nvSpPr>
        <dsp:cNvPr id="0" name=""/>
        <dsp:cNvSpPr/>
      </dsp:nvSpPr>
      <dsp:spPr>
        <a:xfrm>
          <a:off x="7811450" y="3293279"/>
          <a:ext cx="3907182" cy="229373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uk-UA" sz="1800" b="1" kern="1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Формування "цифрового громадянства":</a:t>
          </a:r>
          <a:r>
            <a:rPr lang="uk-UA" sz="1800" kern="1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kern="1200" noProof="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Кібербезпека </a:t>
          </a:r>
          <a:r>
            <a:rPr lang="uk-UA" sz="1800" kern="12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є невід'ємною частиною поняття "цифрового громадянства", яке охоплює не лише навички користування цифровими технологіями, але й розуміння їх впливу на суспільство, етику та безпеку в онлайн-середовищі</a:t>
          </a:r>
          <a:r>
            <a:rPr lang="uk-UA" sz="15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uk-UA" sz="15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811450" y="3293279"/>
        <a:ext cx="3907182" cy="2293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7A246-C81A-4859-8E6C-5A1E8FAFFDD8}">
      <dsp:nvSpPr>
        <dsp:cNvPr id="0" name=""/>
        <dsp:cNvSpPr/>
      </dsp:nvSpPr>
      <dsp:spPr>
        <a:xfrm>
          <a:off x="-6542410" y="-1077537"/>
          <a:ext cx="7975421" cy="7975421"/>
        </a:xfrm>
        <a:prstGeom prst="blockArc">
          <a:avLst>
            <a:gd name="adj1" fmla="val 18900000"/>
            <a:gd name="adj2" fmla="val 2700000"/>
            <a:gd name="adj3" fmla="val 27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6B6BE-5011-44FB-82BC-82D4FAB712FA}">
      <dsp:nvSpPr>
        <dsp:cNvPr id="0" name=""/>
        <dsp:cNvSpPr/>
      </dsp:nvSpPr>
      <dsp:spPr>
        <a:xfrm>
          <a:off x="1203881" y="203777"/>
          <a:ext cx="9237315" cy="130958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ШІ –не</a:t>
          </a:r>
          <a:r>
            <a:rPr lang="en-US" sz="28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8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безплатний: платимо своїми даними, ідеями, фото, які не зникають</a:t>
          </a: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. </a:t>
          </a:r>
          <a:endParaRPr lang="en-US" sz="2400" kern="1200" dirty="0">
            <a:solidFill>
              <a:schemeClr val="accent6">
                <a:lumMod val="50000"/>
              </a:schemeClr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Уникай поширень, передачі даних!</a:t>
          </a:r>
        </a:p>
      </dsp:txBody>
      <dsp:txXfrm>
        <a:off x="1203881" y="203777"/>
        <a:ext cx="9237315" cy="1309588"/>
      </dsp:txXfrm>
    </dsp:sp>
    <dsp:sp modelId="{84609B6D-C41E-4FD9-9D0B-545F5455B9CB}">
      <dsp:nvSpPr>
        <dsp:cNvPr id="0" name=""/>
        <dsp:cNvSpPr/>
      </dsp:nvSpPr>
      <dsp:spPr>
        <a:xfrm>
          <a:off x="347945" y="78927"/>
          <a:ext cx="1139580" cy="1139580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4E077-1CDE-4E17-A05B-04F6E02962F1}">
      <dsp:nvSpPr>
        <dsp:cNvPr id="0" name=""/>
        <dsp:cNvSpPr/>
      </dsp:nvSpPr>
      <dsp:spPr>
        <a:xfrm>
          <a:off x="1700801" y="1513365"/>
          <a:ext cx="8766153" cy="142588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 err="1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Ші</a:t>
          </a:r>
          <a:r>
            <a:rPr lang="uk-UA" sz="2800" kern="1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запускає фішинговий лист-це ловля на живця.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Не відповідай на цей лист!</a:t>
          </a:r>
        </a:p>
      </dsp:txBody>
      <dsp:txXfrm>
        <a:off x="1700801" y="1513365"/>
        <a:ext cx="8766153" cy="1425880"/>
      </dsp:txXfrm>
    </dsp:sp>
    <dsp:sp modelId="{55DD790C-D95A-4CE8-9CAE-CDFE0EDF183D}">
      <dsp:nvSpPr>
        <dsp:cNvPr id="0" name=""/>
        <dsp:cNvSpPr/>
      </dsp:nvSpPr>
      <dsp:spPr>
        <a:xfrm>
          <a:off x="778340" y="1529452"/>
          <a:ext cx="1139580" cy="1139580"/>
        </a:xfrm>
        <a:prstGeom prst="ellips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43214-719F-436D-A609-4588ECE4CEC7}">
      <dsp:nvSpPr>
        <dsp:cNvPr id="0" name=""/>
        <dsp:cNvSpPr/>
      </dsp:nvSpPr>
      <dsp:spPr>
        <a:xfrm>
          <a:off x="1639899" y="2910172"/>
          <a:ext cx="8837000" cy="125567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Дізнайся про розробника ШІ-інструменту, користуйся етичними правилами користування.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                     Не пости фейки!</a:t>
          </a:r>
          <a:endParaRPr lang="uk-UA" sz="28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639899" y="2910172"/>
        <a:ext cx="8837000" cy="1255672"/>
      </dsp:txXfrm>
    </dsp:sp>
    <dsp:sp modelId="{2C90390A-9126-4949-A620-34189431AEBD}">
      <dsp:nvSpPr>
        <dsp:cNvPr id="0" name=""/>
        <dsp:cNvSpPr/>
      </dsp:nvSpPr>
      <dsp:spPr>
        <a:xfrm>
          <a:off x="892936" y="2915191"/>
          <a:ext cx="1139580" cy="1139580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A7B7DB-B4C4-46AE-B839-C8AEF229CB4E}">
      <dsp:nvSpPr>
        <dsp:cNvPr id="0" name=""/>
        <dsp:cNvSpPr/>
      </dsp:nvSpPr>
      <dsp:spPr>
        <a:xfrm>
          <a:off x="1317065" y="4149998"/>
          <a:ext cx="9160459" cy="177605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ШІ –  інструмент виконання завдання, а не "співучасник злочину», за який відповідає учень/учениця.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Не забувай про доброчесність!</a:t>
          </a:r>
          <a:endParaRPr lang="uk-UA" sz="2800" kern="1200" dirty="0">
            <a:solidFill>
              <a:srgbClr val="C00000"/>
            </a:solidFill>
          </a:endParaRPr>
        </a:p>
      </dsp:txBody>
      <dsp:txXfrm>
        <a:off x="1317065" y="4149998"/>
        <a:ext cx="9160459" cy="1776059"/>
      </dsp:txXfrm>
    </dsp:sp>
    <dsp:sp modelId="{357D3761-362B-4363-B938-60CE2ED572CE}">
      <dsp:nvSpPr>
        <dsp:cNvPr id="0" name=""/>
        <dsp:cNvSpPr/>
      </dsp:nvSpPr>
      <dsp:spPr>
        <a:xfrm>
          <a:off x="60086" y="4680685"/>
          <a:ext cx="1139580" cy="1139580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0C671-263A-4BC8-B7B5-7CAAA18AA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9E1F52-2628-4156-A780-CF9FD659B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459BB0-295E-4A4C-93CA-16652A02A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E92F15-9977-48C7-AD4E-B6110DED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5B7692-C5A4-4103-96B5-AEF23EB17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91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50EF9-AA1D-492F-A9A8-693B25F87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E2460E-88ED-45F5-9605-763E19B2B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7A2188-351A-463D-8900-5E1DC055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518409-9B1B-4A4B-B634-2CB9BAB2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DC3C00-1846-4B20-A474-BCB1426C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01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1D51EF-466A-4285-909D-785FAFD53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63BED6-2742-4015-AEC5-AE7D82F3C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F392E7-5B3F-4850-929F-433AD3D3B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009C66-3E91-46B7-901C-A0AAB8BA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DCA42A-95C6-434A-A24E-77E6F9C8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1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F500A6-9650-4462-8629-8CABAD3D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BD359D-0474-48E9-A76E-AAE1A554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E5CB17-951B-4EC6-81DC-1EE535C6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409DF9-FB9D-4413-B7D1-7C37C18C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D4B99-3956-4099-9ECF-B1102335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0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DA28C-C8FB-4FB1-BE20-49AE9361B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5494B7-1C3A-471C-BAD2-EC527DF3F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061CAF-26A2-45D6-8A5A-772D6526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6DAE22-AF4D-4458-92D9-B0234AC10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CEC0E3-10D8-4281-BEA1-887FA6FD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10967-045C-44A6-B70D-EEDACD6F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A970D-09A7-4EA9-8CFA-8EE854B85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2D1801-D863-46CD-B786-B7995B20C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9965C8-7203-4929-B312-940C6134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1E44E2-1180-45B0-A6F9-08B20798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49737A-A147-48B3-B37B-919935F1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4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0315A-070D-4D5E-B384-7E0609E21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28866A-E5C6-45A1-A845-F892C5E35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04B9EA-F5BC-4AE8-B626-84DF6CE2F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F4AD29-6E1D-4060-B4AE-EE3EA80FF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5A5C56-B5F7-4473-9975-889704165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960C87-ACBE-4924-A1E8-CA6E31E4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4FC09E-8D57-45BA-88C1-BC457B4BF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9FE901-16AB-4EF9-B02A-883BB5F9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0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B3525-6CEF-4F3B-897D-5327D53E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CCBE64C-0076-4C41-807C-A8151A07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FFA8A7-FE24-4892-B817-2E8516FF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1AF483-7419-476E-9097-ACA8D2E2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2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829DD1-F1C7-49A5-A112-883CB367E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9D329C-6D18-4D66-9AF0-DF67BD264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3FBF37-1959-4E6A-B72C-F71804A5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44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D20B0-59D3-425A-89E1-A86E00251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46AF3-53FB-4DB3-AD18-AC3DDCD6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6B3706-34A1-4625-8884-C9022AD82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32CA74-2273-43AF-A1C8-C533C241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DB1904-026B-4113-B346-80C9A8703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A3B09B-78BB-469C-A60C-5FA61B20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81A6D-12E1-4A6B-AEEB-26E71B684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277A34-C26C-46C0-831E-F1019A68B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CBDB1B-0989-43A1-8780-4E544E424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83EF72-0705-4669-9517-0D550961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C68419-468C-446C-84D8-53A07AE9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8F52E4-5214-4A45-908B-C23F54DB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44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BA0E8-61E0-4BF5-B961-C8134BA99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0E1B66-315A-48DD-8FD7-E7CE264FB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6CB6AF-13C5-4649-B872-D919D063B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9E701-4024-494A-9ED4-D95BC2AA0927}" type="datetimeFigureOut">
              <a:rPr lang="ru-RU" smtClean="0"/>
              <a:t>01.09.2025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BCAE0A-A281-408C-B443-C3C39E30E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B02E35-968E-460C-A623-7FB8DBCFA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A9C8-CFA2-4B1C-8EB1-07B78FD7BE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2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263EB-8123-4774-A594-9EDFF9DE7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8534" y="365125"/>
            <a:ext cx="8757705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українцем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значить бути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доказування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Винниченко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F8250D-1BEF-4A20-9A00-B37E8B353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7568" y="1872637"/>
            <a:ext cx="4948670" cy="462023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національна  та громадянська ідентичність: традиції та інновації формування</a:t>
            </a:r>
          </a:p>
          <a:p>
            <a:pPr marL="0" indent="0">
              <a:buNone/>
            </a:pP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</a:t>
            </a:r>
          </a:p>
          <a:p>
            <a:pPr marL="0" indent="0" algn="r">
              <a:buNone/>
            </a:pP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Клавдія </a:t>
            </a:r>
            <a:r>
              <a:rPr lang="uk-UA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Рисунок 8">
            <a:extLst>
              <a:ext uri="{FF2B5EF4-FFF2-40B4-BE49-F238E27FC236}">
                <a16:creationId xmlns:a16="http://schemas.microsoft.com/office/drawing/2014/main" id="{9EDF1577-C8A6-4AC8-9441-96D7F62E309A}"/>
              </a:ext>
            </a:extLst>
          </p:cNvPr>
          <p:cNvGrpSpPr/>
          <p:nvPr/>
        </p:nvGrpSpPr>
        <p:grpSpPr>
          <a:xfrm>
            <a:off x="706763" y="142432"/>
            <a:ext cx="1887583" cy="1741714"/>
            <a:chOff x="1372688" y="604838"/>
            <a:chExt cx="5089072" cy="4892040"/>
          </a:xfrm>
          <a:solidFill>
            <a:schemeClr val="accent5"/>
          </a:solidFill>
        </p:grpSpPr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E96EC1CB-3B5B-4185-B395-8A16C28E4560}"/>
                </a:ext>
              </a:extLst>
            </p:cNvPr>
            <p:cNvSpPr/>
            <p:nvPr/>
          </p:nvSpPr>
          <p:spPr>
            <a:xfrm>
              <a:off x="3766628" y="1510198"/>
              <a:ext cx="203563" cy="195682"/>
            </a:xfrm>
            <a:custGeom>
              <a:avLst/>
              <a:gdLst>
                <a:gd name="connsiteX0" fmla="*/ 158087 w 203562"/>
                <a:gd name="connsiteY0" fmla="*/ 151974 h 195681"/>
                <a:gd name="connsiteX1" fmla="*/ 152672 w 203562"/>
                <a:gd name="connsiteY1" fmla="*/ 162386 h 195681"/>
                <a:gd name="connsiteX2" fmla="*/ 152672 w 203562"/>
                <a:gd name="connsiteY2" fmla="*/ 188430 h 195681"/>
                <a:gd name="connsiteX3" fmla="*/ 158087 w 203562"/>
                <a:gd name="connsiteY3" fmla="*/ 198848 h 195681"/>
                <a:gd name="connsiteX4" fmla="*/ 168917 w 203562"/>
                <a:gd name="connsiteY4" fmla="*/ 204053 h 195681"/>
                <a:gd name="connsiteX5" fmla="*/ 201425 w 203562"/>
                <a:gd name="connsiteY5" fmla="*/ 204053 h 195681"/>
                <a:gd name="connsiteX6" fmla="*/ 206861 w 203562"/>
                <a:gd name="connsiteY6" fmla="*/ 198848 h 195681"/>
                <a:gd name="connsiteX7" fmla="*/ 212276 w 203562"/>
                <a:gd name="connsiteY7" fmla="*/ 193643 h 195681"/>
                <a:gd name="connsiteX8" fmla="*/ 217690 w 203562"/>
                <a:gd name="connsiteY8" fmla="*/ 183224 h 195681"/>
                <a:gd name="connsiteX9" fmla="*/ 217690 w 203562"/>
                <a:gd name="connsiteY9" fmla="*/ 167599 h 195681"/>
                <a:gd name="connsiteX10" fmla="*/ 212276 w 203562"/>
                <a:gd name="connsiteY10" fmla="*/ 157179 h 195681"/>
                <a:gd name="connsiteX11" fmla="*/ 206861 w 203562"/>
                <a:gd name="connsiteY11" fmla="*/ 151974 h 195681"/>
                <a:gd name="connsiteX12" fmla="*/ 201425 w 203562"/>
                <a:gd name="connsiteY12" fmla="*/ 146761 h 195681"/>
                <a:gd name="connsiteX13" fmla="*/ 168917 w 203562"/>
                <a:gd name="connsiteY13" fmla="*/ 146761 h 195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3562" h="195681">
                  <a:moveTo>
                    <a:pt x="158087" y="151974"/>
                  </a:moveTo>
                  <a:lnTo>
                    <a:pt x="152672" y="162386"/>
                  </a:lnTo>
                  <a:lnTo>
                    <a:pt x="152672" y="188430"/>
                  </a:lnTo>
                  <a:lnTo>
                    <a:pt x="158087" y="198848"/>
                  </a:lnTo>
                  <a:lnTo>
                    <a:pt x="168917" y="204053"/>
                  </a:lnTo>
                  <a:lnTo>
                    <a:pt x="201425" y="204053"/>
                  </a:lnTo>
                  <a:lnTo>
                    <a:pt x="206861" y="198848"/>
                  </a:lnTo>
                  <a:lnTo>
                    <a:pt x="212276" y="193643"/>
                  </a:lnTo>
                  <a:lnTo>
                    <a:pt x="217690" y="183224"/>
                  </a:lnTo>
                  <a:lnTo>
                    <a:pt x="217690" y="167599"/>
                  </a:lnTo>
                  <a:lnTo>
                    <a:pt x="212276" y="157179"/>
                  </a:lnTo>
                  <a:lnTo>
                    <a:pt x="206861" y="151974"/>
                  </a:lnTo>
                  <a:lnTo>
                    <a:pt x="201425" y="146761"/>
                  </a:lnTo>
                  <a:lnTo>
                    <a:pt x="168917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A027FE0A-0E1B-4240-8BA4-C1192CD6D65B}"/>
                </a:ext>
              </a:extLst>
            </p:cNvPr>
            <p:cNvSpPr/>
            <p:nvPr/>
          </p:nvSpPr>
          <p:spPr>
            <a:xfrm>
              <a:off x="4113398" y="1499788"/>
              <a:ext cx="407126" cy="391363"/>
            </a:xfrm>
            <a:custGeom>
              <a:avLst/>
              <a:gdLst>
                <a:gd name="connsiteX0" fmla="*/ 190596 w 407125"/>
                <a:gd name="connsiteY0" fmla="*/ 157171 h 391363"/>
                <a:gd name="connsiteX1" fmla="*/ 185181 w 407125"/>
                <a:gd name="connsiteY1" fmla="*/ 178010 h 391363"/>
                <a:gd name="connsiteX2" fmla="*/ 179766 w 407125"/>
                <a:gd name="connsiteY2" fmla="*/ 193635 h 391363"/>
                <a:gd name="connsiteX3" fmla="*/ 174352 w 407125"/>
                <a:gd name="connsiteY3" fmla="*/ 214463 h 391363"/>
                <a:gd name="connsiteX4" fmla="*/ 168916 w 407125"/>
                <a:gd name="connsiteY4" fmla="*/ 235301 h 391363"/>
                <a:gd name="connsiteX5" fmla="*/ 163502 w 407125"/>
                <a:gd name="connsiteY5" fmla="*/ 256139 h 391363"/>
                <a:gd name="connsiteX6" fmla="*/ 158087 w 407125"/>
                <a:gd name="connsiteY6" fmla="*/ 271765 h 391363"/>
                <a:gd name="connsiteX7" fmla="*/ 152672 w 407125"/>
                <a:gd name="connsiteY7" fmla="*/ 292593 h 391363"/>
                <a:gd name="connsiteX8" fmla="*/ 152672 w 407125"/>
                <a:gd name="connsiteY8" fmla="*/ 308218 h 391363"/>
                <a:gd name="connsiteX9" fmla="*/ 163502 w 407125"/>
                <a:gd name="connsiteY9" fmla="*/ 313431 h 391363"/>
                <a:gd name="connsiteX10" fmla="*/ 179766 w 407125"/>
                <a:gd name="connsiteY10" fmla="*/ 318636 h 391363"/>
                <a:gd name="connsiteX11" fmla="*/ 201446 w 407125"/>
                <a:gd name="connsiteY11" fmla="*/ 323843 h 391363"/>
                <a:gd name="connsiteX12" fmla="*/ 223105 w 407125"/>
                <a:gd name="connsiteY12" fmla="*/ 329056 h 391363"/>
                <a:gd name="connsiteX13" fmla="*/ 239349 w 407125"/>
                <a:gd name="connsiteY13" fmla="*/ 334261 h 391363"/>
                <a:gd name="connsiteX14" fmla="*/ 261029 w 407125"/>
                <a:gd name="connsiteY14" fmla="*/ 339466 h 391363"/>
                <a:gd name="connsiteX15" fmla="*/ 282708 w 407125"/>
                <a:gd name="connsiteY15" fmla="*/ 339466 h 391363"/>
                <a:gd name="connsiteX16" fmla="*/ 282708 w 407125"/>
                <a:gd name="connsiteY16" fmla="*/ 313431 h 391363"/>
                <a:gd name="connsiteX17" fmla="*/ 261029 w 407125"/>
                <a:gd name="connsiteY17" fmla="*/ 308218 h 391363"/>
                <a:gd name="connsiteX18" fmla="*/ 239349 w 407125"/>
                <a:gd name="connsiteY18" fmla="*/ 303013 h 391363"/>
                <a:gd name="connsiteX19" fmla="*/ 223105 w 407125"/>
                <a:gd name="connsiteY19" fmla="*/ 297808 h 391363"/>
                <a:gd name="connsiteX20" fmla="*/ 201446 w 407125"/>
                <a:gd name="connsiteY20" fmla="*/ 292593 h 391363"/>
                <a:gd name="connsiteX21" fmla="*/ 184367 w 407125"/>
                <a:gd name="connsiteY21" fmla="*/ 292333 h 391363"/>
                <a:gd name="connsiteX22" fmla="*/ 190596 w 407125"/>
                <a:gd name="connsiteY22" fmla="*/ 282175 h 391363"/>
                <a:gd name="connsiteX23" fmla="*/ 196011 w 407125"/>
                <a:gd name="connsiteY23" fmla="*/ 261344 h 391363"/>
                <a:gd name="connsiteX24" fmla="*/ 196112 w 407125"/>
                <a:gd name="connsiteY24" fmla="*/ 245003 h 391363"/>
                <a:gd name="connsiteX25" fmla="*/ 217690 w 407125"/>
                <a:gd name="connsiteY25" fmla="*/ 250926 h 391363"/>
                <a:gd name="connsiteX26" fmla="*/ 239349 w 407125"/>
                <a:gd name="connsiteY26" fmla="*/ 256139 h 391363"/>
                <a:gd name="connsiteX27" fmla="*/ 261029 w 407125"/>
                <a:gd name="connsiteY27" fmla="*/ 261344 h 391363"/>
                <a:gd name="connsiteX28" fmla="*/ 282708 w 407125"/>
                <a:gd name="connsiteY28" fmla="*/ 266550 h 391363"/>
                <a:gd name="connsiteX29" fmla="*/ 288123 w 407125"/>
                <a:gd name="connsiteY29" fmla="*/ 266550 h 391363"/>
                <a:gd name="connsiteX30" fmla="*/ 293538 w 407125"/>
                <a:gd name="connsiteY30" fmla="*/ 261344 h 391363"/>
                <a:gd name="connsiteX31" fmla="*/ 293538 w 407125"/>
                <a:gd name="connsiteY31" fmla="*/ 240506 h 391363"/>
                <a:gd name="connsiteX32" fmla="*/ 282708 w 407125"/>
                <a:gd name="connsiteY32" fmla="*/ 235301 h 391363"/>
                <a:gd name="connsiteX33" fmla="*/ 261029 w 407125"/>
                <a:gd name="connsiteY33" fmla="*/ 230088 h 391363"/>
                <a:gd name="connsiteX34" fmla="*/ 239349 w 407125"/>
                <a:gd name="connsiteY34" fmla="*/ 224883 h 391363"/>
                <a:gd name="connsiteX35" fmla="*/ 217690 w 407125"/>
                <a:gd name="connsiteY35" fmla="*/ 219678 h 391363"/>
                <a:gd name="connsiteX36" fmla="*/ 206087 w 407125"/>
                <a:gd name="connsiteY36" fmla="*/ 219531 h 391363"/>
                <a:gd name="connsiteX37" fmla="*/ 212275 w 407125"/>
                <a:gd name="connsiteY37" fmla="*/ 204053 h 391363"/>
                <a:gd name="connsiteX38" fmla="*/ 217690 w 407125"/>
                <a:gd name="connsiteY38" fmla="*/ 183215 h 391363"/>
                <a:gd name="connsiteX39" fmla="*/ 233934 w 407125"/>
                <a:gd name="connsiteY39" fmla="*/ 183215 h 391363"/>
                <a:gd name="connsiteX40" fmla="*/ 255614 w 407125"/>
                <a:gd name="connsiteY40" fmla="*/ 188420 h 391363"/>
                <a:gd name="connsiteX41" fmla="*/ 277293 w 407125"/>
                <a:gd name="connsiteY41" fmla="*/ 193635 h 391363"/>
                <a:gd name="connsiteX42" fmla="*/ 298952 w 407125"/>
                <a:gd name="connsiteY42" fmla="*/ 198840 h 391363"/>
                <a:gd name="connsiteX43" fmla="*/ 315217 w 407125"/>
                <a:gd name="connsiteY43" fmla="*/ 198840 h 391363"/>
                <a:gd name="connsiteX44" fmla="*/ 320632 w 407125"/>
                <a:gd name="connsiteY44" fmla="*/ 188420 h 391363"/>
                <a:gd name="connsiteX45" fmla="*/ 320632 w 407125"/>
                <a:gd name="connsiteY45" fmla="*/ 178010 h 391363"/>
                <a:gd name="connsiteX46" fmla="*/ 315217 w 407125"/>
                <a:gd name="connsiteY46" fmla="*/ 172797 h 391363"/>
                <a:gd name="connsiteX47" fmla="*/ 298952 w 407125"/>
                <a:gd name="connsiteY47" fmla="*/ 167590 h 391363"/>
                <a:gd name="connsiteX48" fmla="*/ 277293 w 407125"/>
                <a:gd name="connsiteY48" fmla="*/ 162384 h 391363"/>
                <a:gd name="connsiteX49" fmla="*/ 255614 w 407125"/>
                <a:gd name="connsiteY49" fmla="*/ 157171 h 391363"/>
                <a:gd name="connsiteX50" fmla="*/ 233934 w 407125"/>
                <a:gd name="connsiteY50" fmla="*/ 151966 h 391363"/>
                <a:gd name="connsiteX51" fmla="*/ 217690 w 407125"/>
                <a:gd name="connsiteY51" fmla="*/ 146761 h 391363"/>
                <a:gd name="connsiteX52" fmla="*/ 196011 w 407125"/>
                <a:gd name="connsiteY52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407125" h="391363">
                  <a:moveTo>
                    <a:pt x="190596" y="157171"/>
                  </a:moveTo>
                  <a:lnTo>
                    <a:pt x="185181" y="178010"/>
                  </a:lnTo>
                  <a:lnTo>
                    <a:pt x="179766" y="193635"/>
                  </a:lnTo>
                  <a:lnTo>
                    <a:pt x="174352" y="214463"/>
                  </a:lnTo>
                  <a:lnTo>
                    <a:pt x="168916" y="235301"/>
                  </a:lnTo>
                  <a:lnTo>
                    <a:pt x="163502" y="256139"/>
                  </a:lnTo>
                  <a:lnTo>
                    <a:pt x="158087" y="271765"/>
                  </a:lnTo>
                  <a:lnTo>
                    <a:pt x="152672" y="292593"/>
                  </a:lnTo>
                  <a:lnTo>
                    <a:pt x="152672" y="308218"/>
                  </a:lnTo>
                  <a:lnTo>
                    <a:pt x="163502" y="313431"/>
                  </a:lnTo>
                  <a:lnTo>
                    <a:pt x="179766" y="318636"/>
                  </a:lnTo>
                  <a:lnTo>
                    <a:pt x="201446" y="323843"/>
                  </a:lnTo>
                  <a:lnTo>
                    <a:pt x="223105" y="329056"/>
                  </a:lnTo>
                  <a:lnTo>
                    <a:pt x="239349" y="334261"/>
                  </a:lnTo>
                  <a:lnTo>
                    <a:pt x="261029" y="339466"/>
                  </a:lnTo>
                  <a:lnTo>
                    <a:pt x="282708" y="339466"/>
                  </a:lnTo>
                  <a:lnTo>
                    <a:pt x="282708" y="313431"/>
                  </a:lnTo>
                  <a:lnTo>
                    <a:pt x="261029" y="308218"/>
                  </a:lnTo>
                  <a:lnTo>
                    <a:pt x="239349" y="303013"/>
                  </a:lnTo>
                  <a:lnTo>
                    <a:pt x="223105" y="297808"/>
                  </a:lnTo>
                  <a:lnTo>
                    <a:pt x="201446" y="292593"/>
                  </a:lnTo>
                  <a:lnTo>
                    <a:pt x="184367" y="292333"/>
                  </a:lnTo>
                  <a:lnTo>
                    <a:pt x="190596" y="282175"/>
                  </a:lnTo>
                  <a:lnTo>
                    <a:pt x="196011" y="261344"/>
                  </a:lnTo>
                  <a:lnTo>
                    <a:pt x="196112" y="245003"/>
                  </a:lnTo>
                  <a:lnTo>
                    <a:pt x="217690" y="250926"/>
                  </a:lnTo>
                  <a:lnTo>
                    <a:pt x="239349" y="256139"/>
                  </a:lnTo>
                  <a:lnTo>
                    <a:pt x="261029" y="261344"/>
                  </a:lnTo>
                  <a:lnTo>
                    <a:pt x="282708" y="266550"/>
                  </a:lnTo>
                  <a:lnTo>
                    <a:pt x="288123" y="266550"/>
                  </a:lnTo>
                  <a:lnTo>
                    <a:pt x="293538" y="261344"/>
                  </a:lnTo>
                  <a:lnTo>
                    <a:pt x="293538" y="240506"/>
                  </a:lnTo>
                  <a:lnTo>
                    <a:pt x="282708" y="235301"/>
                  </a:lnTo>
                  <a:lnTo>
                    <a:pt x="261029" y="230088"/>
                  </a:lnTo>
                  <a:lnTo>
                    <a:pt x="239349" y="224883"/>
                  </a:lnTo>
                  <a:lnTo>
                    <a:pt x="217690" y="219678"/>
                  </a:lnTo>
                  <a:lnTo>
                    <a:pt x="206087" y="219531"/>
                  </a:lnTo>
                  <a:lnTo>
                    <a:pt x="212275" y="204053"/>
                  </a:lnTo>
                  <a:lnTo>
                    <a:pt x="217690" y="183215"/>
                  </a:lnTo>
                  <a:lnTo>
                    <a:pt x="233934" y="183215"/>
                  </a:lnTo>
                  <a:lnTo>
                    <a:pt x="255614" y="188420"/>
                  </a:lnTo>
                  <a:lnTo>
                    <a:pt x="277293" y="193635"/>
                  </a:lnTo>
                  <a:lnTo>
                    <a:pt x="298952" y="198840"/>
                  </a:lnTo>
                  <a:lnTo>
                    <a:pt x="315217" y="198840"/>
                  </a:lnTo>
                  <a:lnTo>
                    <a:pt x="320632" y="188420"/>
                  </a:lnTo>
                  <a:lnTo>
                    <a:pt x="320632" y="178010"/>
                  </a:lnTo>
                  <a:lnTo>
                    <a:pt x="315217" y="172797"/>
                  </a:lnTo>
                  <a:lnTo>
                    <a:pt x="298952" y="167590"/>
                  </a:lnTo>
                  <a:lnTo>
                    <a:pt x="277293" y="162384"/>
                  </a:lnTo>
                  <a:lnTo>
                    <a:pt x="255614" y="157171"/>
                  </a:lnTo>
                  <a:lnTo>
                    <a:pt x="233934" y="151966"/>
                  </a:lnTo>
                  <a:lnTo>
                    <a:pt x="217690" y="146761"/>
                  </a:lnTo>
                  <a:lnTo>
                    <a:pt x="19601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CD234435-566E-423E-93CA-A0F76B429141}"/>
                </a:ext>
              </a:extLst>
            </p:cNvPr>
            <p:cNvSpPr/>
            <p:nvPr/>
          </p:nvSpPr>
          <p:spPr>
            <a:xfrm>
              <a:off x="3522793" y="1463324"/>
              <a:ext cx="407126" cy="391363"/>
            </a:xfrm>
            <a:custGeom>
              <a:avLst/>
              <a:gdLst>
                <a:gd name="connsiteX0" fmla="*/ 190603 w 407125"/>
                <a:gd name="connsiteY0" fmla="*/ 178010 h 391363"/>
                <a:gd name="connsiteX1" fmla="*/ 255626 w 407125"/>
                <a:gd name="connsiteY1" fmla="*/ 178010 h 391363"/>
                <a:gd name="connsiteX2" fmla="*/ 261042 w 407125"/>
                <a:gd name="connsiteY2" fmla="*/ 183223 h 391363"/>
                <a:gd name="connsiteX3" fmla="*/ 261042 w 407125"/>
                <a:gd name="connsiteY3" fmla="*/ 209259 h 391363"/>
                <a:gd name="connsiteX4" fmla="*/ 255626 w 407125"/>
                <a:gd name="connsiteY4" fmla="*/ 214472 h 391363"/>
                <a:gd name="connsiteX5" fmla="*/ 239373 w 407125"/>
                <a:gd name="connsiteY5" fmla="*/ 219678 h 391363"/>
                <a:gd name="connsiteX6" fmla="*/ 206857 w 407125"/>
                <a:gd name="connsiteY6" fmla="*/ 224883 h 391363"/>
                <a:gd name="connsiteX7" fmla="*/ 190603 w 407125"/>
                <a:gd name="connsiteY7" fmla="*/ 230097 h 391363"/>
                <a:gd name="connsiteX8" fmla="*/ 190603 w 407125"/>
                <a:gd name="connsiteY8" fmla="*/ 193634 h 391363"/>
                <a:gd name="connsiteX9" fmla="*/ 190603 w 407125"/>
                <a:gd name="connsiteY9" fmla="*/ 178010 h 391363"/>
                <a:gd name="connsiteX10" fmla="*/ 158096 w 407125"/>
                <a:gd name="connsiteY10" fmla="*/ 151966 h 391363"/>
                <a:gd name="connsiteX11" fmla="*/ 152672 w 407125"/>
                <a:gd name="connsiteY11" fmla="*/ 157172 h 391363"/>
                <a:gd name="connsiteX12" fmla="*/ 152672 w 407125"/>
                <a:gd name="connsiteY12" fmla="*/ 162385 h 391363"/>
                <a:gd name="connsiteX13" fmla="*/ 158096 w 407125"/>
                <a:gd name="connsiteY13" fmla="*/ 204053 h 391363"/>
                <a:gd name="connsiteX14" fmla="*/ 163511 w 407125"/>
                <a:gd name="connsiteY14" fmla="*/ 245721 h 391363"/>
                <a:gd name="connsiteX15" fmla="*/ 168934 w 407125"/>
                <a:gd name="connsiteY15" fmla="*/ 292602 h 391363"/>
                <a:gd name="connsiteX16" fmla="*/ 174349 w 407125"/>
                <a:gd name="connsiteY16" fmla="*/ 323851 h 391363"/>
                <a:gd name="connsiteX17" fmla="*/ 190603 w 407125"/>
                <a:gd name="connsiteY17" fmla="*/ 323851 h 391363"/>
                <a:gd name="connsiteX18" fmla="*/ 201442 w 407125"/>
                <a:gd name="connsiteY18" fmla="*/ 318638 h 391363"/>
                <a:gd name="connsiteX19" fmla="*/ 201442 w 407125"/>
                <a:gd name="connsiteY19" fmla="*/ 282184 h 391363"/>
                <a:gd name="connsiteX20" fmla="*/ 196018 w 407125"/>
                <a:gd name="connsiteY20" fmla="*/ 250927 h 391363"/>
                <a:gd name="connsiteX21" fmla="*/ 239373 w 407125"/>
                <a:gd name="connsiteY21" fmla="*/ 250927 h 391363"/>
                <a:gd name="connsiteX22" fmla="*/ 261041 w 407125"/>
                <a:gd name="connsiteY22" fmla="*/ 245721 h 391363"/>
                <a:gd name="connsiteX23" fmla="*/ 271880 w 407125"/>
                <a:gd name="connsiteY23" fmla="*/ 240516 h 391363"/>
                <a:gd name="connsiteX24" fmla="*/ 282719 w 407125"/>
                <a:gd name="connsiteY24" fmla="*/ 235302 h 391363"/>
                <a:gd name="connsiteX25" fmla="*/ 288134 w 407125"/>
                <a:gd name="connsiteY25" fmla="*/ 230097 h 391363"/>
                <a:gd name="connsiteX26" fmla="*/ 293557 w 407125"/>
                <a:gd name="connsiteY26" fmla="*/ 219678 h 391363"/>
                <a:gd name="connsiteX27" fmla="*/ 293557 w 407125"/>
                <a:gd name="connsiteY27" fmla="*/ 172805 h 391363"/>
                <a:gd name="connsiteX28" fmla="*/ 288134 w 407125"/>
                <a:gd name="connsiteY28" fmla="*/ 162386 h 391363"/>
                <a:gd name="connsiteX29" fmla="*/ 282719 w 407125"/>
                <a:gd name="connsiteY29" fmla="*/ 157172 h 391363"/>
                <a:gd name="connsiteX30" fmla="*/ 277295 w 407125"/>
                <a:gd name="connsiteY30" fmla="*/ 151967 h 391363"/>
                <a:gd name="connsiteX31" fmla="*/ 266456 w 407125"/>
                <a:gd name="connsiteY31" fmla="*/ 146761 h 391363"/>
                <a:gd name="connsiteX32" fmla="*/ 201442 w 407125"/>
                <a:gd name="connsiteY32" fmla="*/ 146761 h 391363"/>
                <a:gd name="connsiteX33" fmla="*/ 158095 w 407125"/>
                <a:gd name="connsiteY33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07125" h="391363">
                  <a:moveTo>
                    <a:pt x="190603" y="178010"/>
                  </a:moveTo>
                  <a:lnTo>
                    <a:pt x="255626" y="178010"/>
                  </a:lnTo>
                  <a:lnTo>
                    <a:pt x="261042" y="183223"/>
                  </a:lnTo>
                  <a:lnTo>
                    <a:pt x="261042" y="209259"/>
                  </a:lnTo>
                  <a:lnTo>
                    <a:pt x="255626" y="214472"/>
                  </a:lnTo>
                  <a:lnTo>
                    <a:pt x="239373" y="219678"/>
                  </a:lnTo>
                  <a:lnTo>
                    <a:pt x="206857" y="224883"/>
                  </a:lnTo>
                  <a:lnTo>
                    <a:pt x="190603" y="230097"/>
                  </a:lnTo>
                  <a:lnTo>
                    <a:pt x="190603" y="193634"/>
                  </a:lnTo>
                  <a:lnTo>
                    <a:pt x="190603" y="178010"/>
                  </a:lnTo>
                  <a:close/>
                  <a:moveTo>
                    <a:pt x="158096" y="151966"/>
                  </a:moveTo>
                  <a:lnTo>
                    <a:pt x="152672" y="157172"/>
                  </a:lnTo>
                  <a:lnTo>
                    <a:pt x="152672" y="162385"/>
                  </a:lnTo>
                  <a:lnTo>
                    <a:pt x="158096" y="204053"/>
                  </a:lnTo>
                  <a:lnTo>
                    <a:pt x="163511" y="245721"/>
                  </a:lnTo>
                  <a:lnTo>
                    <a:pt x="168934" y="292602"/>
                  </a:lnTo>
                  <a:lnTo>
                    <a:pt x="174349" y="323851"/>
                  </a:lnTo>
                  <a:lnTo>
                    <a:pt x="190603" y="323851"/>
                  </a:lnTo>
                  <a:lnTo>
                    <a:pt x="201442" y="318638"/>
                  </a:lnTo>
                  <a:lnTo>
                    <a:pt x="201442" y="282184"/>
                  </a:lnTo>
                  <a:lnTo>
                    <a:pt x="196018" y="250927"/>
                  </a:lnTo>
                  <a:lnTo>
                    <a:pt x="239373" y="250927"/>
                  </a:lnTo>
                  <a:lnTo>
                    <a:pt x="261041" y="245721"/>
                  </a:lnTo>
                  <a:lnTo>
                    <a:pt x="271880" y="240516"/>
                  </a:lnTo>
                  <a:lnTo>
                    <a:pt x="282719" y="235302"/>
                  </a:lnTo>
                  <a:lnTo>
                    <a:pt x="288134" y="230097"/>
                  </a:lnTo>
                  <a:lnTo>
                    <a:pt x="293557" y="219678"/>
                  </a:lnTo>
                  <a:lnTo>
                    <a:pt x="293557" y="172805"/>
                  </a:lnTo>
                  <a:lnTo>
                    <a:pt x="288134" y="162386"/>
                  </a:lnTo>
                  <a:lnTo>
                    <a:pt x="282719" y="157172"/>
                  </a:lnTo>
                  <a:lnTo>
                    <a:pt x="277295" y="151967"/>
                  </a:lnTo>
                  <a:lnTo>
                    <a:pt x="266456" y="146761"/>
                  </a:lnTo>
                  <a:lnTo>
                    <a:pt x="201442" y="146761"/>
                  </a:lnTo>
                  <a:lnTo>
                    <a:pt x="158095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176BC2B9-AD4A-44F4-B163-0326A31D8847}"/>
                </a:ext>
              </a:extLst>
            </p:cNvPr>
            <p:cNvSpPr/>
            <p:nvPr/>
          </p:nvSpPr>
          <p:spPr>
            <a:xfrm>
              <a:off x="3311482" y="1478950"/>
              <a:ext cx="407126" cy="391363"/>
            </a:xfrm>
            <a:custGeom>
              <a:avLst/>
              <a:gdLst>
                <a:gd name="connsiteX0" fmla="*/ 288123 w 407125"/>
                <a:gd name="connsiteY0" fmla="*/ 151966 h 391363"/>
                <a:gd name="connsiteX1" fmla="*/ 277294 w 407125"/>
                <a:gd name="connsiteY1" fmla="*/ 157179 h 391363"/>
                <a:gd name="connsiteX2" fmla="*/ 271879 w 407125"/>
                <a:gd name="connsiteY2" fmla="*/ 209258 h 391363"/>
                <a:gd name="connsiteX3" fmla="*/ 266464 w 407125"/>
                <a:gd name="connsiteY3" fmla="*/ 287388 h 391363"/>
                <a:gd name="connsiteX4" fmla="*/ 261029 w 407125"/>
                <a:gd name="connsiteY4" fmla="*/ 282183 h 391363"/>
                <a:gd name="connsiteX5" fmla="*/ 255614 w 407125"/>
                <a:gd name="connsiteY5" fmla="*/ 276978 h 391363"/>
                <a:gd name="connsiteX6" fmla="*/ 250199 w 407125"/>
                <a:gd name="connsiteY6" fmla="*/ 266559 h 391363"/>
                <a:gd name="connsiteX7" fmla="*/ 244784 w 407125"/>
                <a:gd name="connsiteY7" fmla="*/ 261344 h 391363"/>
                <a:gd name="connsiteX8" fmla="*/ 239370 w 407125"/>
                <a:gd name="connsiteY8" fmla="*/ 250926 h 391363"/>
                <a:gd name="connsiteX9" fmla="*/ 233955 w 407125"/>
                <a:gd name="connsiteY9" fmla="*/ 245721 h 391363"/>
                <a:gd name="connsiteX10" fmla="*/ 228540 w 407125"/>
                <a:gd name="connsiteY10" fmla="*/ 235301 h 391363"/>
                <a:gd name="connsiteX11" fmla="*/ 223125 w 407125"/>
                <a:gd name="connsiteY11" fmla="*/ 224891 h 391363"/>
                <a:gd name="connsiteX12" fmla="*/ 217690 w 407125"/>
                <a:gd name="connsiteY12" fmla="*/ 219678 h 391363"/>
                <a:gd name="connsiteX13" fmla="*/ 212275 w 407125"/>
                <a:gd name="connsiteY13" fmla="*/ 209258 h 391363"/>
                <a:gd name="connsiteX14" fmla="*/ 206861 w 407125"/>
                <a:gd name="connsiteY14" fmla="*/ 204053 h 391363"/>
                <a:gd name="connsiteX15" fmla="*/ 201446 w 407125"/>
                <a:gd name="connsiteY15" fmla="*/ 193635 h 391363"/>
                <a:gd name="connsiteX16" fmla="*/ 196011 w 407125"/>
                <a:gd name="connsiteY16" fmla="*/ 188428 h 391363"/>
                <a:gd name="connsiteX17" fmla="*/ 190596 w 407125"/>
                <a:gd name="connsiteY17" fmla="*/ 183223 h 391363"/>
                <a:gd name="connsiteX18" fmla="*/ 163502 w 407125"/>
                <a:gd name="connsiteY18" fmla="*/ 183223 h 391363"/>
                <a:gd name="connsiteX19" fmla="*/ 152672 w 407125"/>
                <a:gd name="connsiteY19" fmla="*/ 188428 h 391363"/>
                <a:gd name="connsiteX20" fmla="*/ 152672 w 407125"/>
                <a:gd name="connsiteY20" fmla="*/ 209258 h 391363"/>
                <a:gd name="connsiteX21" fmla="*/ 158087 w 407125"/>
                <a:gd name="connsiteY21" fmla="*/ 230096 h 391363"/>
                <a:gd name="connsiteX22" fmla="*/ 163502 w 407125"/>
                <a:gd name="connsiteY22" fmla="*/ 250926 h 391363"/>
                <a:gd name="connsiteX23" fmla="*/ 168937 w 407125"/>
                <a:gd name="connsiteY23" fmla="*/ 266559 h 391363"/>
                <a:gd name="connsiteX24" fmla="*/ 174352 w 407125"/>
                <a:gd name="connsiteY24" fmla="*/ 287388 h 391363"/>
                <a:gd name="connsiteX25" fmla="*/ 179766 w 407125"/>
                <a:gd name="connsiteY25" fmla="*/ 308226 h 391363"/>
                <a:gd name="connsiteX26" fmla="*/ 185181 w 407125"/>
                <a:gd name="connsiteY26" fmla="*/ 329056 h 391363"/>
                <a:gd name="connsiteX27" fmla="*/ 190596 w 407125"/>
                <a:gd name="connsiteY27" fmla="*/ 344681 h 391363"/>
                <a:gd name="connsiteX28" fmla="*/ 196011 w 407125"/>
                <a:gd name="connsiteY28" fmla="*/ 349894 h 391363"/>
                <a:gd name="connsiteX29" fmla="*/ 217690 w 407125"/>
                <a:gd name="connsiteY29" fmla="*/ 349894 h 391363"/>
                <a:gd name="connsiteX30" fmla="*/ 223125 w 407125"/>
                <a:gd name="connsiteY30" fmla="*/ 344681 h 391363"/>
                <a:gd name="connsiteX31" fmla="*/ 223125 w 407125"/>
                <a:gd name="connsiteY31" fmla="*/ 339474 h 391363"/>
                <a:gd name="connsiteX32" fmla="*/ 217690 w 407125"/>
                <a:gd name="connsiteY32" fmla="*/ 323851 h 391363"/>
                <a:gd name="connsiteX33" fmla="*/ 212275 w 407125"/>
                <a:gd name="connsiteY33" fmla="*/ 303013 h 391363"/>
                <a:gd name="connsiteX34" fmla="*/ 206861 w 407125"/>
                <a:gd name="connsiteY34" fmla="*/ 282183 h 391363"/>
                <a:gd name="connsiteX35" fmla="*/ 201446 w 407125"/>
                <a:gd name="connsiteY35" fmla="*/ 261344 h 391363"/>
                <a:gd name="connsiteX36" fmla="*/ 196011 w 407125"/>
                <a:gd name="connsiteY36" fmla="*/ 245721 h 391363"/>
                <a:gd name="connsiteX37" fmla="*/ 196011 w 407125"/>
                <a:gd name="connsiteY37" fmla="*/ 240516 h 391363"/>
                <a:gd name="connsiteX38" fmla="*/ 201446 w 407125"/>
                <a:gd name="connsiteY38" fmla="*/ 250926 h 391363"/>
                <a:gd name="connsiteX39" fmla="*/ 206861 w 407125"/>
                <a:gd name="connsiteY39" fmla="*/ 256139 h 391363"/>
                <a:gd name="connsiteX40" fmla="*/ 212275 w 407125"/>
                <a:gd name="connsiteY40" fmla="*/ 266559 h 391363"/>
                <a:gd name="connsiteX41" fmla="*/ 217690 w 407125"/>
                <a:gd name="connsiteY41" fmla="*/ 271765 h 391363"/>
                <a:gd name="connsiteX42" fmla="*/ 223125 w 407125"/>
                <a:gd name="connsiteY42" fmla="*/ 282183 h 391363"/>
                <a:gd name="connsiteX43" fmla="*/ 228540 w 407125"/>
                <a:gd name="connsiteY43" fmla="*/ 287388 h 391363"/>
                <a:gd name="connsiteX44" fmla="*/ 233955 w 407125"/>
                <a:gd name="connsiteY44" fmla="*/ 297808 h 391363"/>
                <a:gd name="connsiteX45" fmla="*/ 239370 w 407125"/>
                <a:gd name="connsiteY45" fmla="*/ 303013 h 391363"/>
                <a:gd name="connsiteX46" fmla="*/ 244784 w 407125"/>
                <a:gd name="connsiteY46" fmla="*/ 313431 h 391363"/>
                <a:gd name="connsiteX47" fmla="*/ 250199 w 407125"/>
                <a:gd name="connsiteY47" fmla="*/ 318646 h 391363"/>
                <a:gd name="connsiteX48" fmla="*/ 255614 w 407125"/>
                <a:gd name="connsiteY48" fmla="*/ 329056 h 391363"/>
                <a:gd name="connsiteX49" fmla="*/ 261029 w 407125"/>
                <a:gd name="connsiteY49" fmla="*/ 334269 h 391363"/>
                <a:gd name="connsiteX50" fmla="*/ 282708 w 407125"/>
                <a:gd name="connsiteY50" fmla="*/ 334269 h 391363"/>
                <a:gd name="connsiteX51" fmla="*/ 288123 w 407125"/>
                <a:gd name="connsiteY51" fmla="*/ 329056 h 391363"/>
                <a:gd name="connsiteX52" fmla="*/ 293538 w 407125"/>
                <a:gd name="connsiteY52" fmla="*/ 292603 h 391363"/>
                <a:gd name="connsiteX53" fmla="*/ 298973 w 407125"/>
                <a:gd name="connsiteY53" fmla="*/ 219678 h 391363"/>
                <a:gd name="connsiteX54" fmla="*/ 304388 w 407125"/>
                <a:gd name="connsiteY54" fmla="*/ 230096 h 391363"/>
                <a:gd name="connsiteX55" fmla="*/ 309802 w 407125"/>
                <a:gd name="connsiteY55" fmla="*/ 250926 h 391363"/>
                <a:gd name="connsiteX56" fmla="*/ 315217 w 407125"/>
                <a:gd name="connsiteY56" fmla="*/ 271765 h 391363"/>
                <a:gd name="connsiteX57" fmla="*/ 320632 w 407125"/>
                <a:gd name="connsiteY57" fmla="*/ 292603 h 391363"/>
                <a:gd name="connsiteX58" fmla="*/ 326067 w 407125"/>
                <a:gd name="connsiteY58" fmla="*/ 308226 h 391363"/>
                <a:gd name="connsiteX59" fmla="*/ 331482 w 407125"/>
                <a:gd name="connsiteY59" fmla="*/ 318646 h 391363"/>
                <a:gd name="connsiteX60" fmla="*/ 342311 w 407125"/>
                <a:gd name="connsiteY60" fmla="*/ 318646 h 391363"/>
                <a:gd name="connsiteX61" fmla="*/ 358576 w 407125"/>
                <a:gd name="connsiteY61" fmla="*/ 313431 h 391363"/>
                <a:gd name="connsiteX62" fmla="*/ 358576 w 407125"/>
                <a:gd name="connsiteY62" fmla="*/ 303013 h 391363"/>
                <a:gd name="connsiteX63" fmla="*/ 353161 w 407125"/>
                <a:gd name="connsiteY63" fmla="*/ 282183 h 391363"/>
                <a:gd name="connsiteX64" fmla="*/ 347726 w 407125"/>
                <a:gd name="connsiteY64" fmla="*/ 266559 h 391363"/>
                <a:gd name="connsiteX65" fmla="*/ 342311 w 407125"/>
                <a:gd name="connsiteY65" fmla="*/ 245721 h 391363"/>
                <a:gd name="connsiteX66" fmla="*/ 336897 w 407125"/>
                <a:gd name="connsiteY66" fmla="*/ 224891 h 391363"/>
                <a:gd name="connsiteX67" fmla="*/ 331482 w 407125"/>
                <a:gd name="connsiteY67" fmla="*/ 204053 h 391363"/>
                <a:gd name="connsiteX68" fmla="*/ 326067 w 407125"/>
                <a:gd name="connsiteY68" fmla="*/ 188428 h 391363"/>
                <a:gd name="connsiteX69" fmla="*/ 320632 w 407125"/>
                <a:gd name="connsiteY69" fmla="*/ 167599 h 391363"/>
                <a:gd name="connsiteX70" fmla="*/ 315217 w 407125"/>
                <a:gd name="connsiteY70" fmla="*/ 146761 h 391363"/>
                <a:gd name="connsiteX71" fmla="*/ 304388 w 407125"/>
                <a:gd name="connsiteY71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7125" h="391363">
                  <a:moveTo>
                    <a:pt x="288123" y="151966"/>
                  </a:moveTo>
                  <a:lnTo>
                    <a:pt x="277294" y="157179"/>
                  </a:lnTo>
                  <a:lnTo>
                    <a:pt x="271879" y="209258"/>
                  </a:lnTo>
                  <a:lnTo>
                    <a:pt x="266464" y="287388"/>
                  </a:lnTo>
                  <a:lnTo>
                    <a:pt x="261029" y="282183"/>
                  </a:lnTo>
                  <a:lnTo>
                    <a:pt x="255614" y="276978"/>
                  </a:lnTo>
                  <a:lnTo>
                    <a:pt x="250199" y="266559"/>
                  </a:lnTo>
                  <a:lnTo>
                    <a:pt x="244784" y="261344"/>
                  </a:lnTo>
                  <a:lnTo>
                    <a:pt x="239370" y="250926"/>
                  </a:lnTo>
                  <a:lnTo>
                    <a:pt x="233955" y="245721"/>
                  </a:lnTo>
                  <a:lnTo>
                    <a:pt x="228540" y="235301"/>
                  </a:lnTo>
                  <a:lnTo>
                    <a:pt x="223125" y="224891"/>
                  </a:lnTo>
                  <a:lnTo>
                    <a:pt x="217690" y="219678"/>
                  </a:lnTo>
                  <a:lnTo>
                    <a:pt x="212275" y="209258"/>
                  </a:lnTo>
                  <a:lnTo>
                    <a:pt x="206861" y="204053"/>
                  </a:lnTo>
                  <a:lnTo>
                    <a:pt x="201446" y="193635"/>
                  </a:lnTo>
                  <a:lnTo>
                    <a:pt x="196011" y="188428"/>
                  </a:lnTo>
                  <a:lnTo>
                    <a:pt x="190596" y="183223"/>
                  </a:lnTo>
                  <a:lnTo>
                    <a:pt x="163502" y="183223"/>
                  </a:lnTo>
                  <a:lnTo>
                    <a:pt x="152672" y="188428"/>
                  </a:lnTo>
                  <a:lnTo>
                    <a:pt x="152672" y="209258"/>
                  </a:lnTo>
                  <a:lnTo>
                    <a:pt x="158087" y="230096"/>
                  </a:lnTo>
                  <a:lnTo>
                    <a:pt x="163502" y="250926"/>
                  </a:lnTo>
                  <a:lnTo>
                    <a:pt x="168937" y="266559"/>
                  </a:lnTo>
                  <a:lnTo>
                    <a:pt x="174352" y="287388"/>
                  </a:lnTo>
                  <a:lnTo>
                    <a:pt x="179766" y="308226"/>
                  </a:lnTo>
                  <a:lnTo>
                    <a:pt x="185181" y="329056"/>
                  </a:lnTo>
                  <a:lnTo>
                    <a:pt x="190596" y="344681"/>
                  </a:lnTo>
                  <a:lnTo>
                    <a:pt x="196011" y="349894"/>
                  </a:lnTo>
                  <a:lnTo>
                    <a:pt x="217690" y="349894"/>
                  </a:lnTo>
                  <a:lnTo>
                    <a:pt x="223125" y="344681"/>
                  </a:lnTo>
                  <a:lnTo>
                    <a:pt x="223125" y="339474"/>
                  </a:lnTo>
                  <a:lnTo>
                    <a:pt x="217690" y="323851"/>
                  </a:lnTo>
                  <a:lnTo>
                    <a:pt x="212275" y="303013"/>
                  </a:lnTo>
                  <a:lnTo>
                    <a:pt x="206861" y="282183"/>
                  </a:lnTo>
                  <a:lnTo>
                    <a:pt x="201446" y="261344"/>
                  </a:lnTo>
                  <a:lnTo>
                    <a:pt x="196011" y="245721"/>
                  </a:lnTo>
                  <a:lnTo>
                    <a:pt x="196011" y="240516"/>
                  </a:lnTo>
                  <a:lnTo>
                    <a:pt x="201446" y="250926"/>
                  </a:lnTo>
                  <a:lnTo>
                    <a:pt x="206861" y="256139"/>
                  </a:lnTo>
                  <a:lnTo>
                    <a:pt x="212275" y="266559"/>
                  </a:lnTo>
                  <a:lnTo>
                    <a:pt x="217690" y="271765"/>
                  </a:lnTo>
                  <a:lnTo>
                    <a:pt x="223125" y="282183"/>
                  </a:lnTo>
                  <a:lnTo>
                    <a:pt x="228540" y="287388"/>
                  </a:lnTo>
                  <a:lnTo>
                    <a:pt x="233955" y="297808"/>
                  </a:lnTo>
                  <a:lnTo>
                    <a:pt x="239370" y="303013"/>
                  </a:lnTo>
                  <a:lnTo>
                    <a:pt x="244784" y="313431"/>
                  </a:lnTo>
                  <a:lnTo>
                    <a:pt x="250199" y="318646"/>
                  </a:lnTo>
                  <a:lnTo>
                    <a:pt x="255614" y="329056"/>
                  </a:lnTo>
                  <a:lnTo>
                    <a:pt x="261029" y="334269"/>
                  </a:lnTo>
                  <a:lnTo>
                    <a:pt x="282708" y="334269"/>
                  </a:lnTo>
                  <a:lnTo>
                    <a:pt x="288123" y="329056"/>
                  </a:lnTo>
                  <a:lnTo>
                    <a:pt x="293538" y="292603"/>
                  </a:lnTo>
                  <a:lnTo>
                    <a:pt x="298973" y="219678"/>
                  </a:lnTo>
                  <a:lnTo>
                    <a:pt x="304388" y="230096"/>
                  </a:lnTo>
                  <a:lnTo>
                    <a:pt x="309802" y="250926"/>
                  </a:lnTo>
                  <a:lnTo>
                    <a:pt x="315217" y="271765"/>
                  </a:lnTo>
                  <a:lnTo>
                    <a:pt x="320632" y="292603"/>
                  </a:lnTo>
                  <a:lnTo>
                    <a:pt x="326067" y="308226"/>
                  </a:lnTo>
                  <a:lnTo>
                    <a:pt x="331482" y="318646"/>
                  </a:lnTo>
                  <a:lnTo>
                    <a:pt x="342311" y="318646"/>
                  </a:lnTo>
                  <a:lnTo>
                    <a:pt x="358576" y="313431"/>
                  </a:lnTo>
                  <a:lnTo>
                    <a:pt x="358576" y="303013"/>
                  </a:lnTo>
                  <a:lnTo>
                    <a:pt x="353161" y="282183"/>
                  </a:lnTo>
                  <a:lnTo>
                    <a:pt x="347726" y="266559"/>
                  </a:lnTo>
                  <a:lnTo>
                    <a:pt x="342311" y="245721"/>
                  </a:lnTo>
                  <a:lnTo>
                    <a:pt x="336897" y="224891"/>
                  </a:lnTo>
                  <a:lnTo>
                    <a:pt x="331482" y="204053"/>
                  </a:lnTo>
                  <a:lnTo>
                    <a:pt x="326067" y="188428"/>
                  </a:lnTo>
                  <a:lnTo>
                    <a:pt x="320632" y="167599"/>
                  </a:lnTo>
                  <a:lnTo>
                    <a:pt x="315217" y="146761"/>
                  </a:lnTo>
                  <a:lnTo>
                    <a:pt x="304388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8AE6EADE-10FF-4D6B-BC27-918CB71488D3}"/>
                </a:ext>
              </a:extLst>
            </p:cNvPr>
            <p:cNvSpPr/>
            <p:nvPr/>
          </p:nvSpPr>
          <p:spPr>
            <a:xfrm>
              <a:off x="3940003" y="1463324"/>
              <a:ext cx="407126" cy="391363"/>
            </a:xfrm>
            <a:custGeom>
              <a:avLst/>
              <a:gdLst>
                <a:gd name="connsiteX0" fmla="*/ 179766 w 407125"/>
                <a:gd name="connsiteY0" fmla="*/ 151966 h 391363"/>
                <a:gd name="connsiteX1" fmla="*/ 174352 w 407125"/>
                <a:gd name="connsiteY1" fmla="*/ 183225 h 391363"/>
                <a:gd name="connsiteX2" fmla="*/ 168937 w 407125"/>
                <a:gd name="connsiteY2" fmla="*/ 214473 h 391363"/>
                <a:gd name="connsiteX3" fmla="*/ 163522 w 407125"/>
                <a:gd name="connsiteY3" fmla="*/ 240516 h 391363"/>
                <a:gd name="connsiteX4" fmla="*/ 158087 w 407125"/>
                <a:gd name="connsiteY4" fmla="*/ 271765 h 391363"/>
                <a:gd name="connsiteX5" fmla="*/ 152672 w 407125"/>
                <a:gd name="connsiteY5" fmla="*/ 303013 h 391363"/>
                <a:gd name="connsiteX6" fmla="*/ 152672 w 407125"/>
                <a:gd name="connsiteY6" fmla="*/ 313433 h 391363"/>
                <a:gd name="connsiteX7" fmla="*/ 179766 w 407125"/>
                <a:gd name="connsiteY7" fmla="*/ 318638 h 391363"/>
                <a:gd name="connsiteX8" fmla="*/ 212275 w 407125"/>
                <a:gd name="connsiteY8" fmla="*/ 323851 h 391363"/>
                <a:gd name="connsiteX9" fmla="*/ 244784 w 407125"/>
                <a:gd name="connsiteY9" fmla="*/ 329056 h 391363"/>
                <a:gd name="connsiteX10" fmla="*/ 271879 w 407125"/>
                <a:gd name="connsiteY10" fmla="*/ 334271 h 391363"/>
                <a:gd name="connsiteX11" fmla="*/ 277293 w 407125"/>
                <a:gd name="connsiteY11" fmla="*/ 339476 h 391363"/>
                <a:gd name="connsiteX12" fmla="*/ 271879 w 407125"/>
                <a:gd name="connsiteY12" fmla="*/ 370725 h 391363"/>
                <a:gd name="connsiteX13" fmla="*/ 271879 w 407125"/>
                <a:gd name="connsiteY13" fmla="*/ 375930 h 391363"/>
                <a:gd name="connsiteX14" fmla="*/ 277293 w 407125"/>
                <a:gd name="connsiteY14" fmla="*/ 381145 h 391363"/>
                <a:gd name="connsiteX15" fmla="*/ 298973 w 407125"/>
                <a:gd name="connsiteY15" fmla="*/ 381145 h 391363"/>
                <a:gd name="connsiteX16" fmla="*/ 304387 w 407125"/>
                <a:gd name="connsiteY16" fmla="*/ 365520 h 391363"/>
                <a:gd name="connsiteX17" fmla="*/ 309802 w 407125"/>
                <a:gd name="connsiteY17" fmla="*/ 334271 h 391363"/>
                <a:gd name="connsiteX18" fmla="*/ 309802 w 407125"/>
                <a:gd name="connsiteY18" fmla="*/ 313433 h 391363"/>
                <a:gd name="connsiteX19" fmla="*/ 298321 w 407125"/>
                <a:gd name="connsiteY19" fmla="*/ 313392 h 391363"/>
                <a:gd name="connsiteX20" fmla="*/ 304387 w 407125"/>
                <a:gd name="connsiteY20" fmla="*/ 276970 h 391363"/>
                <a:gd name="connsiteX21" fmla="*/ 309802 w 407125"/>
                <a:gd name="connsiteY21" fmla="*/ 245721 h 391363"/>
                <a:gd name="connsiteX22" fmla="*/ 315217 w 407125"/>
                <a:gd name="connsiteY22" fmla="*/ 219678 h 391363"/>
                <a:gd name="connsiteX23" fmla="*/ 320652 w 407125"/>
                <a:gd name="connsiteY23" fmla="*/ 188430 h 391363"/>
                <a:gd name="connsiteX24" fmla="*/ 320652 w 407125"/>
                <a:gd name="connsiteY24" fmla="*/ 167592 h 391363"/>
                <a:gd name="connsiteX25" fmla="*/ 304387 w 407125"/>
                <a:gd name="connsiteY25" fmla="*/ 162386 h 391363"/>
                <a:gd name="connsiteX26" fmla="*/ 293558 w 407125"/>
                <a:gd name="connsiteY26" fmla="*/ 162386 h 391363"/>
                <a:gd name="connsiteX27" fmla="*/ 288123 w 407125"/>
                <a:gd name="connsiteY27" fmla="*/ 178010 h 391363"/>
                <a:gd name="connsiteX28" fmla="*/ 282708 w 407125"/>
                <a:gd name="connsiteY28" fmla="*/ 209260 h 391363"/>
                <a:gd name="connsiteX29" fmla="*/ 277293 w 407125"/>
                <a:gd name="connsiteY29" fmla="*/ 240516 h 391363"/>
                <a:gd name="connsiteX30" fmla="*/ 271879 w 407125"/>
                <a:gd name="connsiteY30" fmla="*/ 266552 h 391363"/>
                <a:gd name="connsiteX31" fmla="*/ 266464 w 407125"/>
                <a:gd name="connsiteY31" fmla="*/ 297808 h 391363"/>
                <a:gd name="connsiteX32" fmla="*/ 239369 w 407125"/>
                <a:gd name="connsiteY32" fmla="*/ 297808 h 391363"/>
                <a:gd name="connsiteX33" fmla="*/ 206861 w 407125"/>
                <a:gd name="connsiteY33" fmla="*/ 292603 h 391363"/>
                <a:gd name="connsiteX34" fmla="*/ 184367 w 407125"/>
                <a:gd name="connsiteY34" fmla="*/ 292343 h 391363"/>
                <a:gd name="connsiteX35" fmla="*/ 190596 w 407125"/>
                <a:gd name="connsiteY35" fmla="*/ 282185 h 391363"/>
                <a:gd name="connsiteX36" fmla="*/ 196031 w 407125"/>
                <a:gd name="connsiteY36" fmla="*/ 250926 h 391363"/>
                <a:gd name="connsiteX37" fmla="*/ 201446 w 407125"/>
                <a:gd name="connsiteY37" fmla="*/ 224883 h 391363"/>
                <a:gd name="connsiteX38" fmla="*/ 206861 w 407125"/>
                <a:gd name="connsiteY38" fmla="*/ 193635 h 391363"/>
                <a:gd name="connsiteX39" fmla="*/ 212275 w 407125"/>
                <a:gd name="connsiteY39" fmla="*/ 162386 h 391363"/>
                <a:gd name="connsiteX40" fmla="*/ 212275 w 407125"/>
                <a:gd name="connsiteY40" fmla="*/ 146761 h 391363"/>
                <a:gd name="connsiteX41" fmla="*/ 185181 w 407125"/>
                <a:gd name="connsiteY41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07125" h="391363">
                  <a:moveTo>
                    <a:pt x="179766" y="151966"/>
                  </a:moveTo>
                  <a:lnTo>
                    <a:pt x="174352" y="183225"/>
                  </a:lnTo>
                  <a:lnTo>
                    <a:pt x="168937" y="214473"/>
                  </a:lnTo>
                  <a:lnTo>
                    <a:pt x="163522" y="240516"/>
                  </a:lnTo>
                  <a:lnTo>
                    <a:pt x="158087" y="271765"/>
                  </a:lnTo>
                  <a:lnTo>
                    <a:pt x="152672" y="303013"/>
                  </a:lnTo>
                  <a:lnTo>
                    <a:pt x="152672" y="313433"/>
                  </a:lnTo>
                  <a:lnTo>
                    <a:pt x="179766" y="318638"/>
                  </a:lnTo>
                  <a:lnTo>
                    <a:pt x="212275" y="323851"/>
                  </a:lnTo>
                  <a:lnTo>
                    <a:pt x="244784" y="329056"/>
                  </a:lnTo>
                  <a:lnTo>
                    <a:pt x="271879" y="334271"/>
                  </a:lnTo>
                  <a:lnTo>
                    <a:pt x="277293" y="339476"/>
                  </a:lnTo>
                  <a:lnTo>
                    <a:pt x="271879" y="370725"/>
                  </a:lnTo>
                  <a:lnTo>
                    <a:pt x="271879" y="375930"/>
                  </a:lnTo>
                  <a:lnTo>
                    <a:pt x="277293" y="381145"/>
                  </a:lnTo>
                  <a:lnTo>
                    <a:pt x="298973" y="381145"/>
                  </a:lnTo>
                  <a:lnTo>
                    <a:pt x="304387" y="365520"/>
                  </a:lnTo>
                  <a:lnTo>
                    <a:pt x="309802" y="334271"/>
                  </a:lnTo>
                  <a:lnTo>
                    <a:pt x="309802" y="313433"/>
                  </a:lnTo>
                  <a:lnTo>
                    <a:pt x="298321" y="313392"/>
                  </a:lnTo>
                  <a:lnTo>
                    <a:pt x="304387" y="276970"/>
                  </a:lnTo>
                  <a:lnTo>
                    <a:pt x="309802" y="245721"/>
                  </a:lnTo>
                  <a:lnTo>
                    <a:pt x="315217" y="219678"/>
                  </a:lnTo>
                  <a:lnTo>
                    <a:pt x="320652" y="188430"/>
                  </a:lnTo>
                  <a:lnTo>
                    <a:pt x="320652" y="167592"/>
                  </a:lnTo>
                  <a:lnTo>
                    <a:pt x="304387" y="162386"/>
                  </a:lnTo>
                  <a:lnTo>
                    <a:pt x="293558" y="162386"/>
                  </a:lnTo>
                  <a:lnTo>
                    <a:pt x="288123" y="178010"/>
                  </a:lnTo>
                  <a:lnTo>
                    <a:pt x="282708" y="209260"/>
                  </a:lnTo>
                  <a:lnTo>
                    <a:pt x="277293" y="240516"/>
                  </a:lnTo>
                  <a:lnTo>
                    <a:pt x="271879" y="266552"/>
                  </a:lnTo>
                  <a:lnTo>
                    <a:pt x="266464" y="297808"/>
                  </a:lnTo>
                  <a:lnTo>
                    <a:pt x="239369" y="297808"/>
                  </a:lnTo>
                  <a:lnTo>
                    <a:pt x="206861" y="292603"/>
                  </a:lnTo>
                  <a:lnTo>
                    <a:pt x="184367" y="292343"/>
                  </a:lnTo>
                  <a:lnTo>
                    <a:pt x="190596" y="282185"/>
                  </a:lnTo>
                  <a:lnTo>
                    <a:pt x="196031" y="250926"/>
                  </a:lnTo>
                  <a:lnTo>
                    <a:pt x="201446" y="224883"/>
                  </a:lnTo>
                  <a:lnTo>
                    <a:pt x="206861" y="193635"/>
                  </a:lnTo>
                  <a:lnTo>
                    <a:pt x="212275" y="162386"/>
                  </a:lnTo>
                  <a:lnTo>
                    <a:pt x="212275" y="146761"/>
                  </a:lnTo>
                  <a:lnTo>
                    <a:pt x="18518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5F9EDEE3-8D98-4858-BC5D-B35FC7FE9974}"/>
                </a:ext>
              </a:extLst>
            </p:cNvPr>
            <p:cNvSpPr/>
            <p:nvPr/>
          </p:nvSpPr>
          <p:spPr>
            <a:xfrm>
              <a:off x="4460167" y="1624791"/>
              <a:ext cx="407126" cy="391363"/>
            </a:xfrm>
            <a:custGeom>
              <a:avLst/>
              <a:gdLst>
                <a:gd name="connsiteX0" fmla="*/ 174352 w 407125"/>
                <a:gd name="connsiteY0" fmla="*/ 157172 h 391363"/>
                <a:gd name="connsiteX1" fmla="*/ 174352 w 407125"/>
                <a:gd name="connsiteY1" fmla="*/ 167590 h 391363"/>
                <a:gd name="connsiteX2" fmla="*/ 179766 w 407125"/>
                <a:gd name="connsiteY2" fmla="*/ 172804 h 391363"/>
                <a:gd name="connsiteX3" fmla="*/ 190596 w 407125"/>
                <a:gd name="connsiteY3" fmla="*/ 178010 h 391363"/>
                <a:gd name="connsiteX4" fmla="*/ 201425 w 407125"/>
                <a:gd name="connsiteY4" fmla="*/ 183215 h 391363"/>
                <a:gd name="connsiteX5" fmla="*/ 206840 w 407125"/>
                <a:gd name="connsiteY5" fmla="*/ 188428 h 391363"/>
                <a:gd name="connsiteX6" fmla="*/ 218443 w 407125"/>
                <a:gd name="connsiteY6" fmla="*/ 188567 h 391363"/>
                <a:gd name="connsiteX7" fmla="*/ 212275 w 407125"/>
                <a:gd name="connsiteY7" fmla="*/ 204053 h 391363"/>
                <a:gd name="connsiteX8" fmla="*/ 206840 w 407125"/>
                <a:gd name="connsiteY8" fmla="*/ 214463 h 391363"/>
                <a:gd name="connsiteX9" fmla="*/ 201425 w 407125"/>
                <a:gd name="connsiteY9" fmla="*/ 219678 h 391363"/>
                <a:gd name="connsiteX10" fmla="*/ 196011 w 407125"/>
                <a:gd name="connsiteY10" fmla="*/ 230096 h 391363"/>
                <a:gd name="connsiteX11" fmla="*/ 190596 w 407125"/>
                <a:gd name="connsiteY11" fmla="*/ 240514 h 391363"/>
                <a:gd name="connsiteX12" fmla="*/ 185181 w 407125"/>
                <a:gd name="connsiteY12" fmla="*/ 250926 h 391363"/>
                <a:gd name="connsiteX13" fmla="*/ 179766 w 407125"/>
                <a:gd name="connsiteY13" fmla="*/ 261345 h 391363"/>
                <a:gd name="connsiteX14" fmla="*/ 174352 w 407125"/>
                <a:gd name="connsiteY14" fmla="*/ 266550 h 391363"/>
                <a:gd name="connsiteX15" fmla="*/ 168937 w 407125"/>
                <a:gd name="connsiteY15" fmla="*/ 276970 h 391363"/>
                <a:gd name="connsiteX16" fmla="*/ 163502 w 407125"/>
                <a:gd name="connsiteY16" fmla="*/ 287388 h 391363"/>
                <a:gd name="connsiteX17" fmla="*/ 158087 w 407125"/>
                <a:gd name="connsiteY17" fmla="*/ 297808 h 391363"/>
                <a:gd name="connsiteX18" fmla="*/ 152672 w 407125"/>
                <a:gd name="connsiteY18" fmla="*/ 308218 h 391363"/>
                <a:gd name="connsiteX19" fmla="*/ 152672 w 407125"/>
                <a:gd name="connsiteY19" fmla="*/ 323843 h 391363"/>
                <a:gd name="connsiteX20" fmla="*/ 163502 w 407125"/>
                <a:gd name="connsiteY20" fmla="*/ 329056 h 391363"/>
                <a:gd name="connsiteX21" fmla="*/ 179766 w 407125"/>
                <a:gd name="connsiteY21" fmla="*/ 329056 h 391363"/>
                <a:gd name="connsiteX22" fmla="*/ 185181 w 407125"/>
                <a:gd name="connsiteY22" fmla="*/ 318636 h 391363"/>
                <a:gd name="connsiteX23" fmla="*/ 190596 w 407125"/>
                <a:gd name="connsiteY23" fmla="*/ 308218 h 391363"/>
                <a:gd name="connsiteX24" fmla="*/ 196011 w 407125"/>
                <a:gd name="connsiteY24" fmla="*/ 297808 h 391363"/>
                <a:gd name="connsiteX25" fmla="*/ 201425 w 407125"/>
                <a:gd name="connsiteY25" fmla="*/ 287388 h 391363"/>
                <a:gd name="connsiteX26" fmla="*/ 206840 w 407125"/>
                <a:gd name="connsiteY26" fmla="*/ 282183 h 391363"/>
                <a:gd name="connsiteX27" fmla="*/ 212275 w 407125"/>
                <a:gd name="connsiteY27" fmla="*/ 271765 h 391363"/>
                <a:gd name="connsiteX28" fmla="*/ 217690 w 407125"/>
                <a:gd name="connsiteY28" fmla="*/ 261345 h 391363"/>
                <a:gd name="connsiteX29" fmla="*/ 223105 w 407125"/>
                <a:gd name="connsiteY29" fmla="*/ 250926 h 391363"/>
                <a:gd name="connsiteX30" fmla="*/ 228520 w 407125"/>
                <a:gd name="connsiteY30" fmla="*/ 240514 h 391363"/>
                <a:gd name="connsiteX31" fmla="*/ 233935 w 407125"/>
                <a:gd name="connsiteY31" fmla="*/ 230096 h 391363"/>
                <a:gd name="connsiteX32" fmla="*/ 239369 w 407125"/>
                <a:gd name="connsiteY32" fmla="*/ 224883 h 391363"/>
                <a:gd name="connsiteX33" fmla="*/ 244784 w 407125"/>
                <a:gd name="connsiteY33" fmla="*/ 214463 h 391363"/>
                <a:gd name="connsiteX34" fmla="*/ 250199 w 407125"/>
                <a:gd name="connsiteY34" fmla="*/ 209258 h 391363"/>
                <a:gd name="connsiteX35" fmla="*/ 255614 w 407125"/>
                <a:gd name="connsiteY35" fmla="*/ 214463 h 391363"/>
                <a:gd name="connsiteX36" fmla="*/ 266464 w 407125"/>
                <a:gd name="connsiteY36" fmla="*/ 219678 h 391363"/>
                <a:gd name="connsiteX37" fmla="*/ 277293 w 407125"/>
                <a:gd name="connsiteY37" fmla="*/ 224883 h 391363"/>
                <a:gd name="connsiteX38" fmla="*/ 288123 w 407125"/>
                <a:gd name="connsiteY38" fmla="*/ 230096 h 391363"/>
                <a:gd name="connsiteX39" fmla="*/ 298973 w 407125"/>
                <a:gd name="connsiteY39" fmla="*/ 230096 h 391363"/>
                <a:gd name="connsiteX40" fmla="*/ 304388 w 407125"/>
                <a:gd name="connsiteY40" fmla="*/ 219678 h 391363"/>
                <a:gd name="connsiteX41" fmla="*/ 304388 w 407125"/>
                <a:gd name="connsiteY41" fmla="*/ 204053 h 391363"/>
                <a:gd name="connsiteX42" fmla="*/ 293538 w 407125"/>
                <a:gd name="connsiteY42" fmla="*/ 198840 h 391363"/>
                <a:gd name="connsiteX43" fmla="*/ 282708 w 407125"/>
                <a:gd name="connsiteY43" fmla="*/ 193633 h 391363"/>
                <a:gd name="connsiteX44" fmla="*/ 271879 w 407125"/>
                <a:gd name="connsiteY44" fmla="*/ 188428 h 391363"/>
                <a:gd name="connsiteX45" fmla="*/ 266464 w 407125"/>
                <a:gd name="connsiteY45" fmla="*/ 183215 h 391363"/>
                <a:gd name="connsiteX46" fmla="*/ 255614 w 407125"/>
                <a:gd name="connsiteY46" fmla="*/ 178010 h 391363"/>
                <a:gd name="connsiteX47" fmla="*/ 244784 w 407125"/>
                <a:gd name="connsiteY47" fmla="*/ 172804 h 391363"/>
                <a:gd name="connsiteX48" fmla="*/ 233935 w 407125"/>
                <a:gd name="connsiteY48" fmla="*/ 167590 h 391363"/>
                <a:gd name="connsiteX49" fmla="*/ 223105 w 407125"/>
                <a:gd name="connsiteY49" fmla="*/ 162384 h 391363"/>
                <a:gd name="connsiteX50" fmla="*/ 217690 w 407125"/>
                <a:gd name="connsiteY50" fmla="*/ 157172 h 391363"/>
                <a:gd name="connsiteX51" fmla="*/ 206840 w 407125"/>
                <a:gd name="connsiteY51" fmla="*/ 151966 h 391363"/>
                <a:gd name="connsiteX52" fmla="*/ 196011 w 407125"/>
                <a:gd name="connsiteY52" fmla="*/ 146761 h 391363"/>
                <a:gd name="connsiteX53" fmla="*/ 179766 w 407125"/>
                <a:gd name="connsiteY53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07125" h="391363">
                  <a:moveTo>
                    <a:pt x="174352" y="157172"/>
                  </a:moveTo>
                  <a:lnTo>
                    <a:pt x="174352" y="167590"/>
                  </a:lnTo>
                  <a:lnTo>
                    <a:pt x="179766" y="172804"/>
                  </a:lnTo>
                  <a:lnTo>
                    <a:pt x="190596" y="178010"/>
                  </a:lnTo>
                  <a:lnTo>
                    <a:pt x="201425" y="183215"/>
                  </a:lnTo>
                  <a:lnTo>
                    <a:pt x="206840" y="188428"/>
                  </a:lnTo>
                  <a:lnTo>
                    <a:pt x="218443" y="188567"/>
                  </a:lnTo>
                  <a:lnTo>
                    <a:pt x="212275" y="204053"/>
                  </a:lnTo>
                  <a:lnTo>
                    <a:pt x="206840" y="214463"/>
                  </a:lnTo>
                  <a:lnTo>
                    <a:pt x="201425" y="219678"/>
                  </a:lnTo>
                  <a:lnTo>
                    <a:pt x="196011" y="230096"/>
                  </a:lnTo>
                  <a:lnTo>
                    <a:pt x="190596" y="240514"/>
                  </a:lnTo>
                  <a:lnTo>
                    <a:pt x="185181" y="250926"/>
                  </a:lnTo>
                  <a:lnTo>
                    <a:pt x="179766" y="261345"/>
                  </a:lnTo>
                  <a:lnTo>
                    <a:pt x="174352" y="266550"/>
                  </a:lnTo>
                  <a:lnTo>
                    <a:pt x="168937" y="276970"/>
                  </a:lnTo>
                  <a:lnTo>
                    <a:pt x="163502" y="287388"/>
                  </a:lnTo>
                  <a:lnTo>
                    <a:pt x="158087" y="297808"/>
                  </a:lnTo>
                  <a:lnTo>
                    <a:pt x="152672" y="308218"/>
                  </a:lnTo>
                  <a:lnTo>
                    <a:pt x="152672" y="323843"/>
                  </a:lnTo>
                  <a:lnTo>
                    <a:pt x="163502" y="329056"/>
                  </a:lnTo>
                  <a:lnTo>
                    <a:pt x="179766" y="329056"/>
                  </a:lnTo>
                  <a:lnTo>
                    <a:pt x="185181" y="318636"/>
                  </a:lnTo>
                  <a:lnTo>
                    <a:pt x="190596" y="308218"/>
                  </a:lnTo>
                  <a:lnTo>
                    <a:pt x="196011" y="297808"/>
                  </a:lnTo>
                  <a:lnTo>
                    <a:pt x="201425" y="287388"/>
                  </a:lnTo>
                  <a:lnTo>
                    <a:pt x="206840" y="282183"/>
                  </a:lnTo>
                  <a:lnTo>
                    <a:pt x="212275" y="271765"/>
                  </a:lnTo>
                  <a:lnTo>
                    <a:pt x="217690" y="261345"/>
                  </a:lnTo>
                  <a:lnTo>
                    <a:pt x="223105" y="250926"/>
                  </a:lnTo>
                  <a:lnTo>
                    <a:pt x="228520" y="240514"/>
                  </a:lnTo>
                  <a:lnTo>
                    <a:pt x="233935" y="230096"/>
                  </a:lnTo>
                  <a:lnTo>
                    <a:pt x="239369" y="224883"/>
                  </a:lnTo>
                  <a:lnTo>
                    <a:pt x="244784" y="214463"/>
                  </a:lnTo>
                  <a:lnTo>
                    <a:pt x="250199" y="209258"/>
                  </a:lnTo>
                  <a:lnTo>
                    <a:pt x="255614" y="214463"/>
                  </a:lnTo>
                  <a:lnTo>
                    <a:pt x="266464" y="219678"/>
                  </a:lnTo>
                  <a:lnTo>
                    <a:pt x="277293" y="224883"/>
                  </a:lnTo>
                  <a:lnTo>
                    <a:pt x="288123" y="230096"/>
                  </a:lnTo>
                  <a:lnTo>
                    <a:pt x="298973" y="230096"/>
                  </a:lnTo>
                  <a:lnTo>
                    <a:pt x="304388" y="219678"/>
                  </a:lnTo>
                  <a:lnTo>
                    <a:pt x="304388" y="204053"/>
                  </a:lnTo>
                  <a:lnTo>
                    <a:pt x="293538" y="198840"/>
                  </a:lnTo>
                  <a:lnTo>
                    <a:pt x="282708" y="193633"/>
                  </a:lnTo>
                  <a:lnTo>
                    <a:pt x="271879" y="188428"/>
                  </a:lnTo>
                  <a:lnTo>
                    <a:pt x="266464" y="183215"/>
                  </a:lnTo>
                  <a:lnTo>
                    <a:pt x="255614" y="178010"/>
                  </a:lnTo>
                  <a:lnTo>
                    <a:pt x="244784" y="172804"/>
                  </a:lnTo>
                  <a:lnTo>
                    <a:pt x="233935" y="167590"/>
                  </a:lnTo>
                  <a:lnTo>
                    <a:pt x="223105" y="162384"/>
                  </a:lnTo>
                  <a:lnTo>
                    <a:pt x="217690" y="157172"/>
                  </a:lnTo>
                  <a:lnTo>
                    <a:pt x="206840" y="151966"/>
                  </a:lnTo>
                  <a:lnTo>
                    <a:pt x="196011" y="146761"/>
                  </a:lnTo>
                  <a:lnTo>
                    <a:pt x="179766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01C9167D-A7BE-48C5-8A0F-7760D4A4FD55}"/>
                </a:ext>
              </a:extLst>
            </p:cNvPr>
            <p:cNvSpPr/>
            <p:nvPr/>
          </p:nvSpPr>
          <p:spPr>
            <a:xfrm>
              <a:off x="3143518" y="1557079"/>
              <a:ext cx="407126" cy="391363"/>
            </a:xfrm>
            <a:custGeom>
              <a:avLst/>
              <a:gdLst>
                <a:gd name="connsiteX0" fmla="*/ 228525 w 407125"/>
                <a:gd name="connsiteY0" fmla="*/ 250926 h 391363"/>
                <a:gd name="connsiteX1" fmla="*/ 239364 w 407125"/>
                <a:gd name="connsiteY1" fmla="*/ 245721 h 391363"/>
                <a:gd name="connsiteX2" fmla="*/ 255618 w 407125"/>
                <a:gd name="connsiteY2" fmla="*/ 240516 h 391363"/>
                <a:gd name="connsiteX3" fmla="*/ 282710 w 407125"/>
                <a:gd name="connsiteY3" fmla="*/ 240516 h 391363"/>
                <a:gd name="connsiteX4" fmla="*/ 288125 w 407125"/>
                <a:gd name="connsiteY4" fmla="*/ 245721 h 391363"/>
                <a:gd name="connsiteX5" fmla="*/ 293549 w 407125"/>
                <a:gd name="connsiteY5" fmla="*/ 256140 h 391363"/>
                <a:gd name="connsiteX6" fmla="*/ 293549 w 407125"/>
                <a:gd name="connsiteY6" fmla="*/ 266551 h 391363"/>
                <a:gd name="connsiteX7" fmla="*/ 288125 w 407125"/>
                <a:gd name="connsiteY7" fmla="*/ 271764 h 391363"/>
                <a:gd name="connsiteX8" fmla="*/ 282710 w 407125"/>
                <a:gd name="connsiteY8" fmla="*/ 276970 h 391363"/>
                <a:gd name="connsiteX9" fmla="*/ 271872 w 407125"/>
                <a:gd name="connsiteY9" fmla="*/ 282175 h 391363"/>
                <a:gd name="connsiteX10" fmla="*/ 261033 w 407125"/>
                <a:gd name="connsiteY10" fmla="*/ 287389 h 391363"/>
                <a:gd name="connsiteX11" fmla="*/ 244779 w 407125"/>
                <a:gd name="connsiteY11" fmla="*/ 292594 h 391363"/>
                <a:gd name="connsiteX12" fmla="*/ 233941 w 407125"/>
                <a:gd name="connsiteY12" fmla="*/ 292594 h 391363"/>
                <a:gd name="connsiteX13" fmla="*/ 228526 w 407125"/>
                <a:gd name="connsiteY13" fmla="*/ 282175 h 391363"/>
                <a:gd name="connsiteX14" fmla="*/ 223110 w 407125"/>
                <a:gd name="connsiteY14" fmla="*/ 266551 h 391363"/>
                <a:gd name="connsiteX15" fmla="*/ 217687 w 407125"/>
                <a:gd name="connsiteY15" fmla="*/ 256140 h 391363"/>
                <a:gd name="connsiteX16" fmla="*/ 228526 w 407125"/>
                <a:gd name="connsiteY16" fmla="*/ 250926 h 391363"/>
                <a:gd name="connsiteX17" fmla="*/ 196018 w 407125"/>
                <a:gd name="connsiteY17" fmla="*/ 188429 h 391363"/>
                <a:gd name="connsiteX18" fmla="*/ 212272 w 407125"/>
                <a:gd name="connsiteY18" fmla="*/ 183215 h 391363"/>
                <a:gd name="connsiteX19" fmla="*/ 228525 w 407125"/>
                <a:gd name="connsiteY19" fmla="*/ 178010 h 391363"/>
                <a:gd name="connsiteX20" fmla="*/ 255618 w 407125"/>
                <a:gd name="connsiteY20" fmla="*/ 178010 h 391363"/>
                <a:gd name="connsiteX21" fmla="*/ 261033 w 407125"/>
                <a:gd name="connsiteY21" fmla="*/ 193634 h 391363"/>
                <a:gd name="connsiteX22" fmla="*/ 261033 w 407125"/>
                <a:gd name="connsiteY22" fmla="*/ 198848 h 391363"/>
                <a:gd name="connsiteX23" fmla="*/ 255618 w 407125"/>
                <a:gd name="connsiteY23" fmla="*/ 204053 h 391363"/>
                <a:gd name="connsiteX24" fmla="*/ 250194 w 407125"/>
                <a:gd name="connsiteY24" fmla="*/ 209259 h 391363"/>
                <a:gd name="connsiteX25" fmla="*/ 239364 w 407125"/>
                <a:gd name="connsiteY25" fmla="*/ 214472 h 391363"/>
                <a:gd name="connsiteX26" fmla="*/ 223110 w 407125"/>
                <a:gd name="connsiteY26" fmla="*/ 219678 h 391363"/>
                <a:gd name="connsiteX27" fmla="*/ 212272 w 407125"/>
                <a:gd name="connsiteY27" fmla="*/ 224883 h 391363"/>
                <a:gd name="connsiteX28" fmla="*/ 206857 w 407125"/>
                <a:gd name="connsiteY28" fmla="*/ 224883 h 391363"/>
                <a:gd name="connsiteX29" fmla="*/ 201433 w 407125"/>
                <a:gd name="connsiteY29" fmla="*/ 214472 h 391363"/>
                <a:gd name="connsiteX30" fmla="*/ 196018 w 407125"/>
                <a:gd name="connsiteY30" fmla="*/ 198848 h 391363"/>
                <a:gd name="connsiteX31" fmla="*/ 196018 w 407125"/>
                <a:gd name="connsiteY31" fmla="*/ 188429 h 391363"/>
                <a:gd name="connsiteX32" fmla="*/ 206857 w 407125"/>
                <a:gd name="connsiteY32" fmla="*/ 151967 h 391363"/>
                <a:gd name="connsiteX33" fmla="*/ 196018 w 407125"/>
                <a:gd name="connsiteY33" fmla="*/ 157172 h 391363"/>
                <a:gd name="connsiteX34" fmla="*/ 179764 w 407125"/>
                <a:gd name="connsiteY34" fmla="*/ 162385 h 391363"/>
                <a:gd name="connsiteX35" fmla="*/ 163511 w 407125"/>
                <a:gd name="connsiteY35" fmla="*/ 167591 h 391363"/>
                <a:gd name="connsiteX36" fmla="*/ 152672 w 407125"/>
                <a:gd name="connsiteY36" fmla="*/ 172796 h 391363"/>
                <a:gd name="connsiteX37" fmla="*/ 152672 w 407125"/>
                <a:gd name="connsiteY37" fmla="*/ 183215 h 391363"/>
                <a:gd name="connsiteX38" fmla="*/ 158087 w 407125"/>
                <a:gd name="connsiteY38" fmla="*/ 193634 h 391363"/>
                <a:gd name="connsiteX39" fmla="*/ 163511 w 407125"/>
                <a:gd name="connsiteY39" fmla="*/ 209259 h 391363"/>
                <a:gd name="connsiteX40" fmla="*/ 168926 w 407125"/>
                <a:gd name="connsiteY40" fmla="*/ 224883 h 391363"/>
                <a:gd name="connsiteX41" fmla="*/ 174341 w 407125"/>
                <a:gd name="connsiteY41" fmla="*/ 235302 h 391363"/>
                <a:gd name="connsiteX42" fmla="*/ 179764 w 407125"/>
                <a:gd name="connsiteY42" fmla="*/ 250926 h 391363"/>
                <a:gd name="connsiteX43" fmla="*/ 185179 w 407125"/>
                <a:gd name="connsiteY43" fmla="*/ 261345 h 391363"/>
                <a:gd name="connsiteX44" fmla="*/ 190594 w 407125"/>
                <a:gd name="connsiteY44" fmla="*/ 276970 h 391363"/>
                <a:gd name="connsiteX45" fmla="*/ 196018 w 407125"/>
                <a:gd name="connsiteY45" fmla="*/ 292594 h 391363"/>
                <a:gd name="connsiteX46" fmla="*/ 201433 w 407125"/>
                <a:gd name="connsiteY46" fmla="*/ 303013 h 391363"/>
                <a:gd name="connsiteX47" fmla="*/ 206857 w 407125"/>
                <a:gd name="connsiteY47" fmla="*/ 318638 h 391363"/>
                <a:gd name="connsiteX48" fmla="*/ 212272 w 407125"/>
                <a:gd name="connsiteY48" fmla="*/ 329057 h 391363"/>
                <a:gd name="connsiteX49" fmla="*/ 217687 w 407125"/>
                <a:gd name="connsiteY49" fmla="*/ 334262 h 391363"/>
                <a:gd name="connsiteX50" fmla="*/ 223110 w 407125"/>
                <a:gd name="connsiteY50" fmla="*/ 334262 h 391363"/>
                <a:gd name="connsiteX51" fmla="*/ 233940 w 407125"/>
                <a:gd name="connsiteY51" fmla="*/ 329057 h 391363"/>
                <a:gd name="connsiteX52" fmla="*/ 250194 w 407125"/>
                <a:gd name="connsiteY52" fmla="*/ 323851 h 391363"/>
                <a:gd name="connsiteX53" fmla="*/ 261033 w 407125"/>
                <a:gd name="connsiteY53" fmla="*/ 318638 h 391363"/>
                <a:gd name="connsiteX54" fmla="*/ 277295 w 407125"/>
                <a:gd name="connsiteY54" fmla="*/ 313432 h 391363"/>
                <a:gd name="connsiteX55" fmla="*/ 288125 w 407125"/>
                <a:gd name="connsiteY55" fmla="*/ 308227 h 391363"/>
                <a:gd name="connsiteX56" fmla="*/ 298964 w 407125"/>
                <a:gd name="connsiteY56" fmla="*/ 303013 h 391363"/>
                <a:gd name="connsiteX57" fmla="*/ 309802 w 407125"/>
                <a:gd name="connsiteY57" fmla="*/ 297808 h 391363"/>
                <a:gd name="connsiteX58" fmla="*/ 315217 w 407125"/>
                <a:gd name="connsiteY58" fmla="*/ 292594 h 391363"/>
                <a:gd name="connsiteX59" fmla="*/ 320641 w 407125"/>
                <a:gd name="connsiteY59" fmla="*/ 287389 h 391363"/>
                <a:gd name="connsiteX60" fmla="*/ 326056 w 407125"/>
                <a:gd name="connsiteY60" fmla="*/ 276970 h 391363"/>
                <a:gd name="connsiteX61" fmla="*/ 326056 w 407125"/>
                <a:gd name="connsiteY61" fmla="*/ 240516 h 391363"/>
                <a:gd name="connsiteX62" fmla="*/ 320641 w 407125"/>
                <a:gd name="connsiteY62" fmla="*/ 230097 h 391363"/>
                <a:gd name="connsiteX63" fmla="*/ 315217 w 407125"/>
                <a:gd name="connsiteY63" fmla="*/ 224883 h 391363"/>
                <a:gd name="connsiteX64" fmla="*/ 309802 w 407125"/>
                <a:gd name="connsiteY64" fmla="*/ 219678 h 391363"/>
                <a:gd name="connsiteX65" fmla="*/ 304379 w 407125"/>
                <a:gd name="connsiteY65" fmla="*/ 214472 h 391363"/>
                <a:gd name="connsiteX66" fmla="*/ 288125 w 407125"/>
                <a:gd name="connsiteY66" fmla="*/ 209259 h 391363"/>
                <a:gd name="connsiteX67" fmla="*/ 288125 w 407125"/>
                <a:gd name="connsiteY67" fmla="*/ 167591 h 391363"/>
                <a:gd name="connsiteX68" fmla="*/ 282710 w 407125"/>
                <a:gd name="connsiteY68" fmla="*/ 162386 h 391363"/>
                <a:gd name="connsiteX69" fmla="*/ 277295 w 407125"/>
                <a:gd name="connsiteY69" fmla="*/ 157172 h 391363"/>
                <a:gd name="connsiteX70" fmla="*/ 271871 w 407125"/>
                <a:gd name="connsiteY70" fmla="*/ 151967 h 391363"/>
                <a:gd name="connsiteX71" fmla="*/ 261033 w 407125"/>
                <a:gd name="connsiteY71" fmla="*/ 146761 h 391363"/>
                <a:gd name="connsiteX72" fmla="*/ 223110 w 407125"/>
                <a:gd name="connsiteY72" fmla="*/ 146761 h 391363"/>
                <a:gd name="connsiteX73" fmla="*/ 206857 w 407125"/>
                <a:gd name="connsiteY73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407125" h="391363">
                  <a:moveTo>
                    <a:pt x="228525" y="250926"/>
                  </a:moveTo>
                  <a:lnTo>
                    <a:pt x="239364" y="245721"/>
                  </a:lnTo>
                  <a:lnTo>
                    <a:pt x="255618" y="240516"/>
                  </a:lnTo>
                  <a:lnTo>
                    <a:pt x="282710" y="240516"/>
                  </a:lnTo>
                  <a:lnTo>
                    <a:pt x="288125" y="245721"/>
                  </a:lnTo>
                  <a:lnTo>
                    <a:pt x="293549" y="256140"/>
                  </a:lnTo>
                  <a:lnTo>
                    <a:pt x="293549" y="266551"/>
                  </a:lnTo>
                  <a:lnTo>
                    <a:pt x="288125" y="271764"/>
                  </a:lnTo>
                  <a:lnTo>
                    <a:pt x="282710" y="276970"/>
                  </a:lnTo>
                  <a:lnTo>
                    <a:pt x="271872" y="282175"/>
                  </a:lnTo>
                  <a:lnTo>
                    <a:pt x="261033" y="287389"/>
                  </a:lnTo>
                  <a:lnTo>
                    <a:pt x="244779" y="292594"/>
                  </a:lnTo>
                  <a:lnTo>
                    <a:pt x="233941" y="292594"/>
                  </a:lnTo>
                  <a:lnTo>
                    <a:pt x="228526" y="282175"/>
                  </a:lnTo>
                  <a:lnTo>
                    <a:pt x="223110" y="266551"/>
                  </a:lnTo>
                  <a:lnTo>
                    <a:pt x="217687" y="256140"/>
                  </a:lnTo>
                  <a:lnTo>
                    <a:pt x="228526" y="250926"/>
                  </a:lnTo>
                  <a:close/>
                  <a:moveTo>
                    <a:pt x="196018" y="188429"/>
                  </a:moveTo>
                  <a:lnTo>
                    <a:pt x="212272" y="183215"/>
                  </a:lnTo>
                  <a:lnTo>
                    <a:pt x="228525" y="178010"/>
                  </a:lnTo>
                  <a:lnTo>
                    <a:pt x="255618" y="178010"/>
                  </a:lnTo>
                  <a:lnTo>
                    <a:pt x="261033" y="193634"/>
                  </a:lnTo>
                  <a:lnTo>
                    <a:pt x="261033" y="198848"/>
                  </a:lnTo>
                  <a:lnTo>
                    <a:pt x="255618" y="204053"/>
                  </a:lnTo>
                  <a:lnTo>
                    <a:pt x="250194" y="209259"/>
                  </a:lnTo>
                  <a:lnTo>
                    <a:pt x="239364" y="214472"/>
                  </a:lnTo>
                  <a:lnTo>
                    <a:pt x="223110" y="219678"/>
                  </a:lnTo>
                  <a:lnTo>
                    <a:pt x="212272" y="224883"/>
                  </a:lnTo>
                  <a:lnTo>
                    <a:pt x="206857" y="224883"/>
                  </a:lnTo>
                  <a:lnTo>
                    <a:pt x="201433" y="214472"/>
                  </a:lnTo>
                  <a:lnTo>
                    <a:pt x="196018" y="198848"/>
                  </a:lnTo>
                  <a:lnTo>
                    <a:pt x="196018" y="188429"/>
                  </a:lnTo>
                  <a:close/>
                  <a:moveTo>
                    <a:pt x="206857" y="151967"/>
                  </a:moveTo>
                  <a:lnTo>
                    <a:pt x="196018" y="157172"/>
                  </a:lnTo>
                  <a:lnTo>
                    <a:pt x="179764" y="162385"/>
                  </a:lnTo>
                  <a:lnTo>
                    <a:pt x="163511" y="167591"/>
                  </a:lnTo>
                  <a:lnTo>
                    <a:pt x="152672" y="172796"/>
                  </a:lnTo>
                  <a:lnTo>
                    <a:pt x="152672" y="183215"/>
                  </a:lnTo>
                  <a:lnTo>
                    <a:pt x="158087" y="193634"/>
                  </a:lnTo>
                  <a:lnTo>
                    <a:pt x="163511" y="209259"/>
                  </a:lnTo>
                  <a:lnTo>
                    <a:pt x="168926" y="224883"/>
                  </a:lnTo>
                  <a:lnTo>
                    <a:pt x="174341" y="235302"/>
                  </a:lnTo>
                  <a:lnTo>
                    <a:pt x="179764" y="250926"/>
                  </a:lnTo>
                  <a:lnTo>
                    <a:pt x="185179" y="261345"/>
                  </a:lnTo>
                  <a:lnTo>
                    <a:pt x="190594" y="276970"/>
                  </a:lnTo>
                  <a:lnTo>
                    <a:pt x="196018" y="292594"/>
                  </a:lnTo>
                  <a:lnTo>
                    <a:pt x="201433" y="303013"/>
                  </a:lnTo>
                  <a:lnTo>
                    <a:pt x="206857" y="318638"/>
                  </a:lnTo>
                  <a:lnTo>
                    <a:pt x="212272" y="329057"/>
                  </a:lnTo>
                  <a:lnTo>
                    <a:pt x="217687" y="334262"/>
                  </a:lnTo>
                  <a:lnTo>
                    <a:pt x="223110" y="334262"/>
                  </a:lnTo>
                  <a:lnTo>
                    <a:pt x="233940" y="329057"/>
                  </a:lnTo>
                  <a:lnTo>
                    <a:pt x="250194" y="323851"/>
                  </a:lnTo>
                  <a:lnTo>
                    <a:pt x="261033" y="318638"/>
                  </a:lnTo>
                  <a:lnTo>
                    <a:pt x="277295" y="313432"/>
                  </a:lnTo>
                  <a:lnTo>
                    <a:pt x="288125" y="308227"/>
                  </a:lnTo>
                  <a:lnTo>
                    <a:pt x="298964" y="303013"/>
                  </a:lnTo>
                  <a:lnTo>
                    <a:pt x="309802" y="297808"/>
                  </a:lnTo>
                  <a:lnTo>
                    <a:pt x="315217" y="292594"/>
                  </a:lnTo>
                  <a:lnTo>
                    <a:pt x="320641" y="287389"/>
                  </a:lnTo>
                  <a:lnTo>
                    <a:pt x="326056" y="276970"/>
                  </a:lnTo>
                  <a:lnTo>
                    <a:pt x="326056" y="240516"/>
                  </a:lnTo>
                  <a:lnTo>
                    <a:pt x="320641" y="230097"/>
                  </a:lnTo>
                  <a:lnTo>
                    <a:pt x="315217" y="224883"/>
                  </a:lnTo>
                  <a:lnTo>
                    <a:pt x="309802" y="219678"/>
                  </a:lnTo>
                  <a:lnTo>
                    <a:pt x="304379" y="214472"/>
                  </a:lnTo>
                  <a:lnTo>
                    <a:pt x="288125" y="209259"/>
                  </a:lnTo>
                  <a:lnTo>
                    <a:pt x="288125" y="167591"/>
                  </a:lnTo>
                  <a:lnTo>
                    <a:pt x="282710" y="162386"/>
                  </a:lnTo>
                  <a:lnTo>
                    <a:pt x="277295" y="157172"/>
                  </a:lnTo>
                  <a:lnTo>
                    <a:pt x="271871" y="151967"/>
                  </a:lnTo>
                  <a:lnTo>
                    <a:pt x="261033" y="146761"/>
                  </a:lnTo>
                  <a:lnTo>
                    <a:pt x="223110" y="146761"/>
                  </a:lnTo>
                  <a:lnTo>
                    <a:pt x="206857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6273E3A3-86EA-41C1-A52A-171B709106C9}"/>
                </a:ext>
              </a:extLst>
            </p:cNvPr>
            <p:cNvSpPr/>
            <p:nvPr/>
          </p:nvSpPr>
          <p:spPr>
            <a:xfrm>
              <a:off x="4265113" y="1551867"/>
              <a:ext cx="407126" cy="391363"/>
            </a:xfrm>
            <a:custGeom>
              <a:avLst/>
              <a:gdLst>
                <a:gd name="connsiteX0" fmla="*/ 217690 w 407125"/>
                <a:gd name="connsiteY0" fmla="*/ 151974 h 391363"/>
                <a:gd name="connsiteX1" fmla="*/ 212275 w 407125"/>
                <a:gd name="connsiteY1" fmla="*/ 167599 h 391363"/>
                <a:gd name="connsiteX2" fmla="*/ 206861 w 407125"/>
                <a:gd name="connsiteY2" fmla="*/ 178010 h 391363"/>
                <a:gd name="connsiteX3" fmla="*/ 201425 w 407125"/>
                <a:gd name="connsiteY3" fmla="*/ 188428 h 391363"/>
                <a:gd name="connsiteX4" fmla="*/ 196011 w 407125"/>
                <a:gd name="connsiteY4" fmla="*/ 198848 h 391363"/>
                <a:gd name="connsiteX5" fmla="*/ 190596 w 407125"/>
                <a:gd name="connsiteY5" fmla="*/ 214471 h 391363"/>
                <a:gd name="connsiteX6" fmla="*/ 185181 w 407125"/>
                <a:gd name="connsiteY6" fmla="*/ 224891 h 391363"/>
                <a:gd name="connsiteX7" fmla="*/ 179766 w 407125"/>
                <a:gd name="connsiteY7" fmla="*/ 235309 h 391363"/>
                <a:gd name="connsiteX8" fmla="*/ 174331 w 407125"/>
                <a:gd name="connsiteY8" fmla="*/ 245729 h 391363"/>
                <a:gd name="connsiteX9" fmla="*/ 168917 w 407125"/>
                <a:gd name="connsiteY9" fmla="*/ 261352 h 391363"/>
                <a:gd name="connsiteX10" fmla="*/ 163502 w 407125"/>
                <a:gd name="connsiteY10" fmla="*/ 271765 h 391363"/>
                <a:gd name="connsiteX11" fmla="*/ 158087 w 407125"/>
                <a:gd name="connsiteY11" fmla="*/ 282183 h 391363"/>
                <a:gd name="connsiteX12" fmla="*/ 152672 w 407125"/>
                <a:gd name="connsiteY12" fmla="*/ 292603 h 391363"/>
                <a:gd name="connsiteX13" fmla="*/ 152672 w 407125"/>
                <a:gd name="connsiteY13" fmla="*/ 303021 h 391363"/>
                <a:gd name="connsiteX14" fmla="*/ 158087 w 407125"/>
                <a:gd name="connsiteY14" fmla="*/ 308226 h 391363"/>
                <a:gd name="connsiteX15" fmla="*/ 174331 w 407125"/>
                <a:gd name="connsiteY15" fmla="*/ 313439 h 391363"/>
                <a:gd name="connsiteX16" fmla="*/ 179766 w 407125"/>
                <a:gd name="connsiteY16" fmla="*/ 313439 h 391363"/>
                <a:gd name="connsiteX17" fmla="*/ 185181 w 407125"/>
                <a:gd name="connsiteY17" fmla="*/ 303021 h 391363"/>
                <a:gd name="connsiteX18" fmla="*/ 190596 w 407125"/>
                <a:gd name="connsiteY18" fmla="*/ 292603 h 391363"/>
                <a:gd name="connsiteX19" fmla="*/ 196011 w 407125"/>
                <a:gd name="connsiteY19" fmla="*/ 282183 h 391363"/>
                <a:gd name="connsiteX20" fmla="*/ 201425 w 407125"/>
                <a:gd name="connsiteY20" fmla="*/ 271765 h 391363"/>
                <a:gd name="connsiteX21" fmla="*/ 206861 w 407125"/>
                <a:gd name="connsiteY21" fmla="*/ 256139 h 391363"/>
                <a:gd name="connsiteX22" fmla="*/ 207003 w 407125"/>
                <a:gd name="connsiteY22" fmla="*/ 244986 h 391363"/>
                <a:gd name="connsiteX23" fmla="*/ 223105 w 407125"/>
                <a:gd name="connsiteY23" fmla="*/ 250934 h 391363"/>
                <a:gd name="connsiteX24" fmla="*/ 233935 w 407125"/>
                <a:gd name="connsiteY24" fmla="*/ 256139 h 391363"/>
                <a:gd name="connsiteX25" fmla="*/ 250199 w 407125"/>
                <a:gd name="connsiteY25" fmla="*/ 261352 h 391363"/>
                <a:gd name="connsiteX26" fmla="*/ 261029 w 407125"/>
                <a:gd name="connsiteY26" fmla="*/ 266557 h 391363"/>
                <a:gd name="connsiteX27" fmla="*/ 271858 w 407125"/>
                <a:gd name="connsiteY27" fmla="*/ 271765 h 391363"/>
                <a:gd name="connsiteX28" fmla="*/ 283461 w 407125"/>
                <a:gd name="connsiteY28" fmla="*/ 271911 h 391363"/>
                <a:gd name="connsiteX29" fmla="*/ 277294 w 407125"/>
                <a:gd name="connsiteY29" fmla="*/ 287388 h 391363"/>
                <a:gd name="connsiteX30" fmla="*/ 271858 w 407125"/>
                <a:gd name="connsiteY30" fmla="*/ 297808 h 391363"/>
                <a:gd name="connsiteX31" fmla="*/ 266444 w 407125"/>
                <a:gd name="connsiteY31" fmla="*/ 313439 h 391363"/>
                <a:gd name="connsiteX32" fmla="*/ 261029 w 407125"/>
                <a:gd name="connsiteY32" fmla="*/ 323851 h 391363"/>
                <a:gd name="connsiteX33" fmla="*/ 255614 w 407125"/>
                <a:gd name="connsiteY33" fmla="*/ 334269 h 391363"/>
                <a:gd name="connsiteX34" fmla="*/ 255614 w 407125"/>
                <a:gd name="connsiteY34" fmla="*/ 349894 h 391363"/>
                <a:gd name="connsiteX35" fmla="*/ 271858 w 407125"/>
                <a:gd name="connsiteY35" fmla="*/ 355107 h 391363"/>
                <a:gd name="connsiteX36" fmla="*/ 282708 w 407125"/>
                <a:gd name="connsiteY36" fmla="*/ 355107 h 391363"/>
                <a:gd name="connsiteX37" fmla="*/ 288123 w 407125"/>
                <a:gd name="connsiteY37" fmla="*/ 344689 h 391363"/>
                <a:gd name="connsiteX38" fmla="*/ 293538 w 407125"/>
                <a:gd name="connsiteY38" fmla="*/ 334269 h 391363"/>
                <a:gd name="connsiteX39" fmla="*/ 298953 w 407125"/>
                <a:gd name="connsiteY39" fmla="*/ 323851 h 391363"/>
                <a:gd name="connsiteX40" fmla="*/ 304367 w 407125"/>
                <a:gd name="connsiteY40" fmla="*/ 308226 h 391363"/>
                <a:gd name="connsiteX41" fmla="*/ 309802 w 407125"/>
                <a:gd name="connsiteY41" fmla="*/ 297808 h 391363"/>
                <a:gd name="connsiteX42" fmla="*/ 315217 w 407125"/>
                <a:gd name="connsiteY42" fmla="*/ 287388 h 391363"/>
                <a:gd name="connsiteX43" fmla="*/ 320632 w 407125"/>
                <a:gd name="connsiteY43" fmla="*/ 276978 h 391363"/>
                <a:gd name="connsiteX44" fmla="*/ 326047 w 407125"/>
                <a:gd name="connsiteY44" fmla="*/ 261352 h 391363"/>
                <a:gd name="connsiteX45" fmla="*/ 331482 w 407125"/>
                <a:gd name="connsiteY45" fmla="*/ 250934 h 391363"/>
                <a:gd name="connsiteX46" fmla="*/ 336897 w 407125"/>
                <a:gd name="connsiteY46" fmla="*/ 240514 h 391363"/>
                <a:gd name="connsiteX47" fmla="*/ 342311 w 407125"/>
                <a:gd name="connsiteY47" fmla="*/ 230096 h 391363"/>
                <a:gd name="connsiteX48" fmla="*/ 347726 w 407125"/>
                <a:gd name="connsiteY48" fmla="*/ 214471 h 391363"/>
                <a:gd name="connsiteX49" fmla="*/ 347726 w 407125"/>
                <a:gd name="connsiteY49" fmla="*/ 198848 h 391363"/>
                <a:gd name="connsiteX50" fmla="*/ 342311 w 407125"/>
                <a:gd name="connsiteY50" fmla="*/ 193643 h 391363"/>
                <a:gd name="connsiteX51" fmla="*/ 320632 w 407125"/>
                <a:gd name="connsiteY51" fmla="*/ 193643 h 391363"/>
                <a:gd name="connsiteX52" fmla="*/ 315217 w 407125"/>
                <a:gd name="connsiteY52" fmla="*/ 204061 h 391363"/>
                <a:gd name="connsiteX53" fmla="*/ 309802 w 407125"/>
                <a:gd name="connsiteY53" fmla="*/ 219686 h 391363"/>
                <a:gd name="connsiteX54" fmla="*/ 304367 w 407125"/>
                <a:gd name="connsiteY54" fmla="*/ 230096 h 391363"/>
                <a:gd name="connsiteX55" fmla="*/ 298953 w 407125"/>
                <a:gd name="connsiteY55" fmla="*/ 240514 h 391363"/>
                <a:gd name="connsiteX56" fmla="*/ 298688 w 407125"/>
                <a:gd name="connsiteY56" fmla="*/ 251717 h 391363"/>
                <a:gd name="connsiteX57" fmla="*/ 288123 w 407125"/>
                <a:gd name="connsiteY57" fmla="*/ 245729 h 391363"/>
                <a:gd name="connsiteX58" fmla="*/ 277294 w 407125"/>
                <a:gd name="connsiteY58" fmla="*/ 240514 h 391363"/>
                <a:gd name="connsiteX59" fmla="*/ 266444 w 407125"/>
                <a:gd name="connsiteY59" fmla="*/ 235309 h 391363"/>
                <a:gd name="connsiteX60" fmla="*/ 250199 w 407125"/>
                <a:gd name="connsiteY60" fmla="*/ 230096 h 391363"/>
                <a:gd name="connsiteX61" fmla="*/ 239349 w 407125"/>
                <a:gd name="connsiteY61" fmla="*/ 224891 h 391363"/>
                <a:gd name="connsiteX62" fmla="*/ 228520 w 407125"/>
                <a:gd name="connsiteY62" fmla="*/ 219686 h 391363"/>
                <a:gd name="connsiteX63" fmla="*/ 228520 w 407125"/>
                <a:gd name="connsiteY63" fmla="*/ 209266 h 391363"/>
                <a:gd name="connsiteX64" fmla="*/ 233935 w 407125"/>
                <a:gd name="connsiteY64" fmla="*/ 198848 h 391363"/>
                <a:gd name="connsiteX65" fmla="*/ 239349 w 407125"/>
                <a:gd name="connsiteY65" fmla="*/ 188428 h 391363"/>
                <a:gd name="connsiteX66" fmla="*/ 244764 w 407125"/>
                <a:gd name="connsiteY66" fmla="*/ 178010 h 391363"/>
                <a:gd name="connsiteX67" fmla="*/ 250199 w 407125"/>
                <a:gd name="connsiteY67" fmla="*/ 162384 h 391363"/>
                <a:gd name="connsiteX68" fmla="*/ 250199 w 407125"/>
                <a:gd name="connsiteY68" fmla="*/ 157179 h 391363"/>
                <a:gd name="connsiteX69" fmla="*/ 244764 w 407125"/>
                <a:gd name="connsiteY69" fmla="*/ 151974 h 391363"/>
                <a:gd name="connsiteX70" fmla="*/ 228520 w 407125"/>
                <a:gd name="connsiteY70" fmla="*/ 146761 h 391363"/>
                <a:gd name="connsiteX71" fmla="*/ 223105 w 407125"/>
                <a:gd name="connsiteY71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7125" h="391363">
                  <a:moveTo>
                    <a:pt x="217690" y="151974"/>
                  </a:moveTo>
                  <a:lnTo>
                    <a:pt x="212275" y="167599"/>
                  </a:lnTo>
                  <a:lnTo>
                    <a:pt x="206861" y="178010"/>
                  </a:lnTo>
                  <a:lnTo>
                    <a:pt x="201425" y="188428"/>
                  </a:lnTo>
                  <a:lnTo>
                    <a:pt x="196011" y="198848"/>
                  </a:lnTo>
                  <a:lnTo>
                    <a:pt x="190596" y="214471"/>
                  </a:lnTo>
                  <a:lnTo>
                    <a:pt x="185181" y="224891"/>
                  </a:lnTo>
                  <a:lnTo>
                    <a:pt x="179766" y="235309"/>
                  </a:lnTo>
                  <a:lnTo>
                    <a:pt x="174331" y="245729"/>
                  </a:lnTo>
                  <a:lnTo>
                    <a:pt x="168917" y="261352"/>
                  </a:lnTo>
                  <a:lnTo>
                    <a:pt x="163502" y="271765"/>
                  </a:lnTo>
                  <a:lnTo>
                    <a:pt x="158087" y="282183"/>
                  </a:lnTo>
                  <a:lnTo>
                    <a:pt x="152672" y="292603"/>
                  </a:lnTo>
                  <a:lnTo>
                    <a:pt x="152672" y="303021"/>
                  </a:lnTo>
                  <a:lnTo>
                    <a:pt x="158087" y="308226"/>
                  </a:lnTo>
                  <a:lnTo>
                    <a:pt x="174331" y="313439"/>
                  </a:lnTo>
                  <a:lnTo>
                    <a:pt x="179766" y="313439"/>
                  </a:lnTo>
                  <a:lnTo>
                    <a:pt x="185181" y="303021"/>
                  </a:lnTo>
                  <a:lnTo>
                    <a:pt x="190596" y="292603"/>
                  </a:lnTo>
                  <a:lnTo>
                    <a:pt x="196011" y="282183"/>
                  </a:lnTo>
                  <a:lnTo>
                    <a:pt x="201425" y="271765"/>
                  </a:lnTo>
                  <a:lnTo>
                    <a:pt x="206861" y="256139"/>
                  </a:lnTo>
                  <a:lnTo>
                    <a:pt x="207003" y="244986"/>
                  </a:lnTo>
                  <a:lnTo>
                    <a:pt x="223105" y="250934"/>
                  </a:lnTo>
                  <a:lnTo>
                    <a:pt x="233935" y="256139"/>
                  </a:lnTo>
                  <a:lnTo>
                    <a:pt x="250199" y="261352"/>
                  </a:lnTo>
                  <a:lnTo>
                    <a:pt x="261029" y="266557"/>
                  </a:lnTo>
                  <a:lnTo>
                    <a:pt x="271858" y="271765"/>
                  </a:lnTo>
                  <a:lnTo>
                    <a:pt x="283461" y="271911"/>
                  </a:lnTo>
                  <a:lnTo>
                    <a:pt x="277294" y="287388"/>
                  </a:lnTo>
                  <a:lnTo>
                    <a:pt x="271858" y="297808"/>
                  </a:lnTo>
                  <a:lnTo>
                    <a:pt x="266444" y="313439"/>
                  </a:lnTo>
                  <a:lnTo>
                    <a:pt x="261029" y="323851"/>
                  </a:lnTo>
                  <a:lnTo>
                    <a:pt x="255614" y="334269"/>
                  </a:lnTo>
                  <a:lnTo>
                    <a:pt x="255614" y="349894"/>
                  </a:lnTo>
                  <a:lnTo>
                    <a:pt x="271858" y="355107"/>
                  </a:lnTo>
                  <a:lnTo>
                    <a:pt x="282708" y="355107"/>
                  </a:lnTo>
                  <a:lnTo>
                    <a:pt x="288123" y="344689"/>
                  </a:lnTo>
                  <a:lnTo>
                    <a:pt x="293538" y="334269"/>
                  </a:lnTo>
                  <a:lnTo>
                    <a:pt x="298953" y="323851"/>
                  </a:lnTo>
                  <a:lnTo>
                    <a:pt x="304367" y="308226"/>
                  </a:lnTo>
                  <a:lnTo>
                    <a:pt x="309802" y="297808"/>
                  </a:lnTo>
                  <a:lnTo>
                    <a:pt x="315217" y="287388"/>
                  </a:lnTo>
                  <a:lnTo>
                    <a:pt x="320632" y="276978"/>
                  </a:lnTo>
                  <a:lnTo>
                    <a:pt x="326047" y="261352"/>
                  </a:lnTo>
                  <a:lnTo>
                    <a:pt x="331482" y="250934"/>
                  </a:lnTo>
                  <a:lnTo>
                    <a:pt x="336897" y="240514"/>
                  </a:lnTo>
                  <a:lnTo>
                    <a:pt x="342311" y="230096"/>
                  </a:lnTo>
                  <a:lnTo>
                    <a:pt x="347726" y="214471"/>
                  </a:lnTo>
                  <a:lnTo>
                    <a:pt x="347726" y="198848"/>
                  </a:lnTo>
                  <a:lnTo>
                    <a:pt x="342311" y="193643"/>
                  </a:lnTo>
                  <a:lnTo>
                    <a:pt x="320632" y="193643"/>
                  </a:lnTo>
                  <a:lnTo>
                    <a:pt x="315217" y="204061"/>
                  </a:lnTo>
                  <a:lnTo>
                    <a:pt x="309802" y="219686"/>
                  </a:lnTo>
                  <a:lnTo>
                    <a:pt x="304367" y="230096"/>
                  </a:lnTo>
                  <a:lnTo>
                    <a:pt x="298953" y="240514"/>
                  </a:lnTo>
                  <a:lnTo>
                    <a:pt x="298688" y="251717"/>
                  </a:lnTo>
                  <a:lnTo>
                    <a:pt x="288123" y="245729"/>
                  </a:lnTo>
                  <a:lnTo>
                    <a:pt x="277294" y="240514"/>
                  </a:lnTo>
                  <a:lnTo>
                    <a:pt x="266444" y="235309"/>
                  </a:lnTo>
                  <a:lnTo>
                    <a:pt x="250199" y="230096"/>
                  </a:lnTo>
                  <a:lnTo>
                    <a:pt x="239349" y="224891"/>
                  </a:lnTo>
                  <a:lnTo>
                    <a:pt x="228520" y="219686"/>
                  </a:lnTo>
                  <a:lnTo>
                    <a:pt x="228520" y="209266"/>
                  </a:lnTo>
                  <a:lnTo>
                    <a:pt x="233935" y="198848"/>
                  </a:lnTo>
                  <a:lnTo>
                    <a:pt x="239349" y="188428"/>
                  </a:lnTo>
                  <a:lnTo>
                    <a:pt x="244764" y="178010"/>
                  </a:lnTo>
                  <a:lnTo>
                    <a:pt x="250199" y="162384"/>
                  </a:lnTo>
                  <a:lnTo>
                    <a:pt x="250199" y="157179"/>
                  </a:lnTo>
                  <a:lnTo>
                    <a:pt x="244764" y="151974"/>
                  </a:lnTo>
                  <a:lnTo>
                    <a:pt x="228520" y="146761"/>
                  </a:lnTo>
                  <a:lnTo>
                    <a:pt x="223105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A6152695-38A9-4075-88E6-1236A78E1EDF}"/>
                </a:ext>
              </a:extLst>
            </p:cNvPr>
            <p:cNvSpPr/>
            <p:nvPr/>
          </p:nvSpPr>
          <p:spPr>
            <a:xfrm>
              <a:off x="2921365" y="1661246"/>
              <a:ext cx="407126" cy="391363"/>
            </a:xfrm>
            <a:custGeom>
              <a:avLst/>
              <a:gdLst>
                <a:gd name="connsiteX0" fmla="*/ 239364 w 407125"/>
                <a:gd name="connsiteY0" fmla="*/ 256148 h 391363"/>
                <a:gd name="connsiteX1" fmla="*/ 244779 w 407125"/>
                <a:gd name="connsiteY1" fmla="*/ 250935 h 391363"/>
                <a:gd name="connsiteX2" fmla="*/ 255618 w 407125"/>
                <a:gd name="connsiteY2" fmla="*/ 245729 h 391363"/>
                <a:gd name="connsiteX3" fmla="*/ 266456 w 407125"/>
                <a:gd name="connsiteY3" fmla="*/ 240516 h 391363"/>
                <a:gd name="connsiteX4" fmla="*/ 277295 w 407125"/>
                <a:gd name="connsiteY4" fmla="*/ 235310 h 391363"/>
                <a:gd name="connsiteX5" fmla="*/ 293549 w 407125"/>
                <a:gd name="connsiteY5" fmla="*/ 235310 h 391363"/>
                <a:gd name="connsiteX6" fmla="*/ 298964 w 407125"/>
                <a:gd name="connsiteY6" fmla="*/ 240516 h 391363"/>
                <a:gd name="connsiteX7" fmla="*/ 304387 w 407125"/>
                <a:gd name="connsiteY7" fmla="*/ 245729 h 391363"/>
                <a:gd name="connsiteX8" fmla="*/ 304387 w 407125"/>
                <a:gd name="connsiteY8" fmla="*/ 266559 h 391363"/>
                <a:gd name="connsiteX9" fmla="*/ 298964 w 407125"/>
                <a:gd name="connsiteY9" fmla="*/ 271764 h 391363"/>
                <a:gd name="connsiteX10" fmla="*/ 293549 w 407125"/>
                <a:gd name="connsiteY10" fmla="*/ 276978 h 391363"/>
                <a:gd name="connsiteX11" fmla="*/ 282710 w 407125"/>
                <a:gd name="connsiteY11" fmla="*/ 282183 h 391363"/>
                <a:gd name="connsiteX12" fmla="*/ 277295 w 407125"/>
                <a:gd name="connsiteY12" fmla="*/ 287389 h 391363"/>
                <a:gd name="connsiteX13" fmla="*/ 266456 w 407125"/>
                <a:gd name="connsiteY13" fmla="*/ 292602 h 391363"/>
                <a:gd name="connsiteX14" fmla="*/ 255618 w 407125"/>
                <a:gd name="connsiteY14" fmla="*/ 297808 h 391363"/>
                <a:gd name="connsiteX15" fmla="*/ 250203 w 407125"/>
                <a:gd name="connsiteY15" fmla="*/ 292602 h 391363"/>
                <a:gd name="connsiteX16" fmla="*/ 244779 w 407125"/>
                <a:gd name="connsiteY16" fmla="*/ 282183 h 391363"/>
                <a:gd name="connsiteX17" fmla="*/ 239364 w 407125"/>
                <a:gd name="connsiteY17" fmla="*/ 276978 h 391363"/>
                <a:gd name="connsiteX18" fmla="*/ 233949 w 407125"/>
                <a:gd name="connsiteY18" fmla="*/ 266559 h 391363"/>
                <a:gd name="connsiteX19" fmla="*/ 228526 w 407125"/>
                <a:gd name="connsiteY19" fmla="*/ 256148 h 391363"/>
                <a:gd name="connsiteX20" fmla="*/ 239364 w 407125"/>
                <a:gd name="connsiteY20" fmla="*/ 256148 h 391363"/>
                <a:gd name="connsiteX21" fmla="*/ 196018 w 407125"/>
                <a:gd name="connsiteY21" fmla="*/ 198848 h 391363"/>
                <a:gd name="connsiteX22" fmla="*/ 206857 w 407125"/>
                <a:gd name="connsiteY22" fmla="*/ 193642 h 391363"/>
                <a:gd name="connsiteX23" fmla="*/ 217695 w 407125"/>
                <a:gd name="connsiteY23" fmla="*/ 188429 h 391363"/>
                <a:gd name="connsiteX24" fmla="*/ 223110 w 407125"/>
                <a:gd name="connsiteY24" fmla="*/ 183223 h 391363"/>
                <a:gd name="connsiteX25" fmla="*/ 233949 w 407125"/>
                <a:gd name="connsiteY25" fmla="*/ 178010 h 391363"/>
                <a:gd name="connsiteX26" fmla="*/ 244779 w 407125"/>
                <a:gd name="connsiteY26" fmla="*/ 178010 h 391363"/>
                <a:gd name="connsiteX27" fmla="*/ 255618 w 407125"/>
                <a:gd name="connsiteY27" fmla="*/ 183223 h 391363"/>
                <a:gd name="connsiteX28" fmla="*/ 255618 w 407125"/>
                <a:gd name="connsiteY28" fmla="*/ 209267 h 391363"/>
                <a:gd name="connsiteX29" fmla="*/ 244779 w 407125"/>
                <a:gd name="connsiteY29" fmla="*/ 214472 h 391363"/>
                <a:gd name="connsiteX30" fmla="*/ 239364 w 407125"/>
                <a:gd name="connsiteY30" fmla="*/ 219686 h 391363"/>
                <a:gd name="connsiteX31" fmla="*/ 228525 w 407125"/>
                <a:gd name="connsiteY31" fmla="*/ 224891 h 391363"/>
                <a:gd name="connsiteX32" fmla="*/ 223110 w 407125"/>
                <a:gd name="connsiteY32" fmla="*/ 230097 h 391363"/>
                <a:gd name="connsiteX33" fmla="*/ 206857 w 407125"/>
                <a:gd name="connsiteY33" fmla="*/ 235310 h 391363"/>
                <a:gd name="connsiteX34" fmla="*/ 206857 w 407125"/>
                <a:gd name="connsiteY34" fmla="*/ 224891 h 391363"/>
                <a:gd name="connsiteX35" fmla="*/ 201442 w 407125"/>
                <a:gd name="connsiteY35" fmla="*/ 219686 h 391363"/>
                <a:gd name="connsiteX36" fmla="*/ 196018 w 407125"/>
                <a:gd name="connsiteY36" fmla="*/ 209267 h 391363"/>
                <a:gd name="connsiteX37" fmla="*/ 196018 w 407125"/>
                <a:gd name="connsiteY37" fmla="*/ 198848 h 391363"/>
                <a:gd name="connsiteX38" fmla="*/ 217695 w 407125"/>
                <a:gd name="connsiteY38" fmla="*/ 151975 h 391363"/>
                <a:gd name="connsiteX39" fmla="*/ 206857 w 407125"/>
                <a:gd name="connsiteY39" fmla="*/ 157180 h 391363"/>
                <a:gd name="connsiteX40" fmla="*/ 201442 w 407125"/>
                <a:gd name="connsiteY40" fmla="*/ 162385 h 391363"/>
                <a:gd name="connsiteX41" fmla="*/ 190603 w 407125"/>
                <a:gd name="connsiteY41" fmla="*/ 167599 h 391363"/>
                <a:gd name="connsiteX42" fmla="*/ 179764 w 407125"/>
                <a:gd name="connsiteY42" fmla="*/ 172804 h 391363"/>
                <a:gd name="connsiteX43" fmla="*/ 174349 w 407125"/>
                <a:gd name="connsiteY43" fmla="*/ 178010 h 391363"/>
                <a:gd name="connsiteX44" fmla="*/ 163511 w 407125"/>
                <a:gd name="connsiteY44" fmla="*/ 183223 h 391363"/>
                <a:gd name="connsiteX45" fmla="*/ 158096 w 407125"/>
                <a:gd name="connsiteY45" fmla="*/ 188429 h 391363"/>
                <a:gd name="connsiteX46" fmla="*/ 152672 w 407125"/>
                <a:gd name="connsiteY46" fmla="*/ 193642 h 391363"/>
                <a:gd name="connsiteX47" fmla="*/ 152672 w 407125"/>
                <a:gd name="connsiteY47" fmla="*/ 204061 h 391363"/>
                <a:gd name="connsiteX48" fmla="*/ 158096 w 407125"/>
                <a:gd name="connsiteY48" fmla="*/ 214472 h 391363"/>
                <a:gd name="connsiteX49" fmla="*/ 163511 w 407125"/>
                <a:gd name="connsiteY49" fmla="*/ 219686 h 391363"/>
                <a:gd name="connsiteX50" fmla="*/ 168926 w 407125"/>
                <a:gd name="connsiteY50" fmla="*/ 230097 h 391363"/>
                <a:gd name="connsiteX51" fmla="*/ 174349 w 407125"/>
                <a:gd name="connsiteY51" fmla="*/ 235310 h 391363"/>
                <a:gd name="connsiteX52" fmla="*/ 179764 w 407125"/>
                <a:gd name="connsiteY52" fmla="*/ 245729 h 391363"/>
                <a:gd name="connsiteX53" fmla="*/ 185179 w 407125"/>
                <a:gd name="connsiteY53" fmla="*/ 256148 h 391363"/>
                <a:gd name="connsiteX54" fmla="*/ 190603 w 407125"/>
                <a:gd name="connsiteY54" fmla="*/ 261354 h 391363"/>
                <a:gd name="connsiteX55" fmla="*/ 196018 w 407125"/>
                <a:gd name="connsiteY55" fmla="*/ 271764 h 391363"/>
                <a:gd name="connsiteX56" fmla="*/ 201442 w 407125"/>
                <a:gd name="connsiteY56" fmla="*/ 276978 h 391363"/>
                <a:gd name="connsiteX57" fmla="*/ 206857 w 407125"/>
                <a:gd name="connsiteY57" fmla="*/ 287389 h 391363"/>
                <a:gd name="connsiteX58" fmla="*/ 212272 w 407125"/>
                <a:gd name="connsiteY58" fmla="*/ 297808 h 391363"/>
                <a:gd name="connsiteX59" fmla="*/ 217695 w 407125"/>
                <a:gd name="connsiteY59" fmla="*/ 303021 h 391363"/>
                <a:gd name="connsiteX60" fmla="*/ 223110 w 407125"/>
                <a:gd name="connsiteY60" fmla="*/ 313440 h 391363"/>
                <a:gd name="connsiteX61" fmla="*/ 228525 w 407125"/>
                <a:gd name="connsiteY61" fmla="*/ 318646 h 391363"/>
                <a:gd name="connsiteX62" fmla="*/ 233949 w 407125"/>
                <a:gd name="connsiteY62" fmla="*/ 329065 h 391363"/>
                <a:gd name="connsiteX63" fmla="*/ 239364 w 407125"/>
                <a:gd name="connsiteY63" fmla="*/ 334270 h 391363"/>
                <a:gd name="connsiteX64" fmla="*/ 255618 w 407125"/>
                <a:gd name="connsiteY64" fmla="*/ 334270 h 391363"/>
                <a:gd name="connsiteX65" fmla="*/ 266456 w 407125"/>
                <a:gd name="connsiteY65" fmla="*/ 329065 h 391363"/>
                <a:gd name="connsiteX66" fmla="*/ 271880 w 407125"/>
                <a:gd name="connsiteY66" fmla="*/ 323851 h 391363"/>
                <a:gd name="connsiteX67" fmla="*/ 282710 w 407125"/>
                <a:gd name="connsiteY67" fmla="*/ 318646 h 391363"/>
                <a:gd name="connsiteX68" fmla="*/ 288134 w 407125"/>
                <a:gd name="connsiteY68" fmla="*/ 313440 h 391363"/>
                <a:gd name="connsiteX69" fmla="*/ 298964 w 407125"/>
                <a:gd name="connsiteY69" fmla="*/ 308227 h 391363"/>
                <a:gd name="connsiteX70" fmla="*/ 309802 w 407125"/>
                <a:gd name="connsiteY70" fmla="*/ 303021 h 391363"/>
                <a:gd name="connsiteX71" fmla="*/ 315226 w 407125"/>
                <a:gd name="connsiteY71" fmla="*/ 297808 h 391363"/>
                <a:gd name="connsiteX72" fmla="*/ 320641 w 407125"/>
                <a:gd name="connsiteY72" fmla="*/ 292602 h 391363"/>
                <a:gd name="connsiteX73" fmla="*/ 326056 w 407125"/>
                <a:gd name="connsiteY73" fmla="*/ 287389 h 391363"/>
                <a:gd name="connsiteX74" fmla="*/ 331479 w 407125"/>
                <a:gd name="connsiteY74" fmla="*/ 282183 h 391363"/>
                <a:gd name="connsiteX75" fmla="*/ 336895 w 407125"/>
                <a:gd name="connsiteY75" fmla="*/ 271764 h 391363"/>
                <a:gd name="connsiteX76" fmla="*/ 336895 w 407125"/>
                <a:gd name="connsiteY76" fmla="*/ 235310 h 391363"/>
                <a:gd name="connsiteX77" fmla="*/ 331479 w 407125"/>
                <a:gd name="connsiteY77" fmla="*/ 224891 h 391363"/>
                <a:gd name="connsiteX78" fmla="*/ 326056 w 407125"/>
                <a:gd name="connsiteY78" fmla="*/ 219686 h 391363"/>
                <a:gd name="connsiteX79" fmla="*/ 320641 w 407125"/>
                <a:gd name="connsiteY79" fmla="*/ 214472 h 391363"/>
                <a:gd name="connsiteX80" fmla="*/ 315226 w 407125"/>
                <a:gd name="connsiteY80" fmla="*/ 209267 h 391363"/>
                <a:gd name="connsiteX81" fmla="*/ 288133 w 407125"/>
                <a:gd name="connsiteY81" fmla="*/ 204062 h 391363"/>
                <a:gd name="connsiteX82" fmla="*/ 288133 w 407125"/>
                <a:gd name="connsiteY82" fmla="*/ 172805 h 391363"/>
                <a:gd name="connsiteX83" fmla="*/ 282710 w 407125"/>
                <a:gd name="connsiteY83" fmla="*/ 167599 h 391363"/>
                <a:gd name="connsiteX84" fmla="*/ 277295 w 407125"/>
                <a:gd name="connsiteY84" fmla="*/ 157180 h 391363"/>
                <a:gd name="connsiteX85" fmla="*/ 266456 w 407125"/>
                <a:gd name="connsiteY85" fmla="*/ 151975 h 391363"/>
                <a:gd name="connsiteX86" fmla="*/ 250202 w 407125"/>
                <a:gd name="connsiteY86" fmla="*/ 146761 h 391363"/>
                <a:gd name="connsiteX87" fmla="*/ 233949 w 407125"/>
                <a:gd name="connsiteY87" fmla="*/ 146761 h 391363"/>
                <a:gd name="connsiteX88" fmla="*/ 217695 w 407125"/>
                <a:gd name="connsiteY88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407125" h="391363">
                  <a:moveTo>
                    <a:pt x="239364" y="256148"/>
                  </a:moveTo>
                  <a:lnTo>
                    <a:pt x="244779" y="250935"/>
                  </a:lnTo>
                  <a:lnTo>
                    <a:pt x="255618" y="245729"/>
                  </a:lnTo>
                  <a:lnTo>
                    <a:pt x="266456" y="240516"/>
                  </a:lnTo>
                  <a:lnTo>
                    <a:pt x="277295" y="235310"/>
                  </a:lnTo>
                  <a:lnTo>
                    <a:pt x="293549" y="235310"/>
                  </a:lnTo>
                  <a:lnTo>
                    <a:pt x="298964" y="240516"/>
                  </a:lnTo>
                  <a:lnTo>
                    <a:pt x="304387" y="245729"/>
                  </a:lnTo>
                  <a:lnTo>
                    <a:pt x="304387" y="266559"/>
                  </a:lnTo>
                  <a:lnTo>
                    <a:pt x="298964" y="271764"/>
                  </a:lnTo>
                  <a:lnTo>
                    <a:pt x="293549" y="276978"/>
                  </a:lnTo>
                  <a:lnTo>
                    <a:pt x="282710" y="282183"/>
                  </a:lnTo>
                  <a:lnTo>
                    <a:pt x="277295" y="287389"/>
                  </a:lnTo>
                  <a:lnTo>
                    <a:pt x="266456" y="292602"/>
                  </a:lnTo>
                  <a:lnTo>
                    <a:pt x="255618" y="297808"/>
                  </a:lnTo>
                  <a:lnTo>
                    <a:pt x="250203" y="292602"/>
                  </a:lnTo>
                  <a:lnTo>
                    <a:pt x="244779" y="282183"/>
                  </a:lnTo>
                  <a:lnTo>
                    <a:pt x="239364" y="276978"/>
                  </a:lnTo>
                  <a:lnTo>
                    <a:pt x="233949" y="266559"/>
                  </a:lnTo>
                  <a:lnTo>
                    <a:pt x="228526" y="256148"/>
                  </a:lnTo>
                  <a:lnTo>
                    <a:pt x="239364" y="256148"/>
                  </a:lnTo>
                  <a:close/>
                  <a:moveTo>
                    <a:pt x="196018" y="198848"/>
                  </a:moveTo>
                  <a:lnTo>
                    <a:pt x="206857" y="193642"/>
                  </a:lnTo>
                  <a:lnTo>
                    <a:pt x="217695" y="188429"/>
                  </a:lnTo>
                  <a:lnTo>
                    <a:pt x="223110" y="183223"/>
                  </a:lnTo>
                  <a:lnTo>
                    <a:pt x="233949" y="178010"/>
                  </a:lnTo>
                  <a:lnTo>
                    <a:pt x="244779" y="178010"/>
                  </a:lnTo>
                  <a:lnTo>
                    <a:pt x="255618" y="183223"/>
                  </a:lnTo>
                  <a:lnTo>
                    <a:pt x="255618" y="209267"/>
                  </a:lnTo>
                  <a:lnTo>
                    <a:pt x="244779" y="214472"/>
                  </a:lnTo>
                  <a:lnTo>
                    <a:pt x="239364" y="219686"/>
                  </a:lnTo>
                  <a:lnTo>
                    <a:pt x="228525" y="224891"/>
                  </a:lnTo>
                  <a:lnTo>
                    <a:pt x="223110" y="230097"/>
                  </a:lnTo>
                  <a:lnTo>
                    <a:pt x="206857" y="235310"/>
                  </a:lnTo>
                  <a:lnTo>
                    <a:pt x="206857" y="224891"/>
                  </a:lnTo>
                  <a:lnTo>
                    <a:pt x="201442" y="219686"/>
                  </a:lnTo>
                  <a:lnTo>
                    <a:pt x="196018" y="209267"/>
                  </a:lnTo>
                  <a:lnTo>
                    <a:pt x="196018" y="198848"/>
                  </a:lnTo>
                  <a:close/>
                  <a:moveTo>
                    <a:pt x="217695" y="151975"/>
                  </a:moveTo>
                  <a:lnTo>
                    <a:pt x="206857" y="157180"/>
                  </a:lnTo>
                  <a:lnTo>
                    <a:pt x="201442" y="162385"/>
                  </a:lnTo>
                  <a:lnTo>
                    <a:pt x="190603" y="167599"/>
                  </a:lnTo>
                  <a:lnTo>
                    <a:pt x="179764" y="172804"/>
                  </a:lnTo>
                  <a:lnTo>
                    <a:pt x="174349" y="178010"/>
                  </a:lnTo>
                  <a:lnTo>
                    <a:pt x="163511" y="183223"/>
                  </a:lnTo>
                  <a:lnTo>
                    <a:pt x="158096" y="188429"/>
                  </a:lnTo>
                  <a:lnTo>
                    <a:pt x="152672" y="193642"/>
                  </a:lnTo>
                  <a:lnTo>
                    <a:pt x="152672" y="204061"/>
                  </a:lnTo>
                  <a:lnTo>
                    <a:pt x="158096" y="214472"/>
                  </a:lnTo>
                  <a:lnTo>
                    <a:pt x="163511" y="219686"/>
                  </a:lnTo>
                  <a:lnTo>
                    <a:pt x="168926" y="230097"/>
                  </a:lnTo>
                  <a:lnTo>
                    <a:pt x="174349" y="235310"/>
                  </a:lnTo>
                  <a:lnTo>
                    <a:pt x="179764" y="245729"/>
                  </a:lnTo>
                  <a:lnTo>
                    <a:pt x="185179" y="256148"/>
                  </a:lnTo>
                  <a:lnTo>
                    <a:pt x="190603" y="261354"/>
                  </a:lnTo>
                  <a:lnTo>
                    <a:pt x="196018" y="271764"/>
                  </a:lnTo>
                  <a:lnTo>
                    <a:pt x="201442" y="276978"/>
                  </a:lnTo>
                  <a:lnTo>
                    <a:pt x="206857" y="287389"/>
                  </a:lnTo>
                  <a:lnTo>
                    <a:pt x="212272" y="297808"/>
                  </a:lnTo>
                  <a:lnTo>
                    <a:pt x="217695" y="303021"/>
                  </a:lnTo>
                  <a:lnTo>
                    <a:pt x="223110" y="313440"/>
                  </a:lnTo>
                  <a:lnTo>
                    <a:pt x="228525" y="318646"/>
                  </a:lnTo>
                  <a:lnTo>
                    <a:pt x="233949" y="329065"/>
                  </a:lnTo>
                  <a:lnTo>
                    <a:pt x="239364" y="334270"/>
                  </a:lnTo>
                  <a:lnTo>
                    <a:pt x="255618" y="334270"/>
                  </a:lnTo>
                  <a:lnTo>
                    <a:pt x="266456" y="329065"/>
                  </a:lnTo>
                  <a:lnTo>
                    <a:pt x="271880" y="323851"/>
                  </a:lnTo>
                  <a:lnTo>
                    <a:pt x="282710" y="318646"/>
                  </a:lnTo>
                  <a:lnTo>
                    <a:pt x="288134" y="313440"/>
                  </a:lnTo>
                  <a:lnTo>
                    <a:pt x="298964" y="308227"/>
                  </a:lnTo>
                  <a:lnTo>
                    <a:pt x="309802" y="303021"/>
                  </a:lnTo>
                  <a:lnTo>
                    <a:pt x="315226" y="297808"/>
                  </a:lnTo>
                  <a:lnTo>
                    <a:pt x="320641" y="292602"/>
                  </a:lnTo>
                  <a:lnTo>
                    <a:pt x="326056" y="287389"/>
                  </a:lnTo>
                  <a:lnTo>
                    <a:pt x="331479" y="282183"/>
                  </a:lnTo>
                  <a:lnTo>
                    <a:pt x="336895" y="271764"/>
                  </a:lnTo>
                  <a:lnTo>
                    <a:pt x="336895" y="235310"/>
                  </a:lnTo>
                  <a:lnTo>
                    <a:pt x="331479" y="224891"/>
                  </a:lnTo>
                  <a:lnTo>
                    <a:pt x="326056" y="219686"/>
                  </a:lnTo>
                  <a:lnTo>
                    <a:pt x="320641" y="214472"/>
                  </a:lnTo>
                  <a:lnTo>
                    <a:pt x="315226" y="209267"/>
                  </a:lnTo>
                  <a:lnTo>
                    <a:pt x="288133" y="204062"/>
                  </a:lnTo>
                  <a:lnTo>
                    <a:pt x="288133" y="172805"/>
                  </a:lnTo>
                  <a:lnTo>
                    <a:pt x="282710" y="167599"/>
                  </a:lnTo>
                  <a:lnTo>
                    <a:pt x="277295" y="157180"/>
                  </a:lnTo>
                  <a:lnTo>
                    <a:pt x="266456" y="151975"/>
                  </a:lnTo>
                  <a:lnTo>
                    <a:pt x="250202" y="146761"/>
                  </a:lnTo>
                  <a:lnTo>
                    <a:pt x="233949" y="146761"/>
                  </a:lnTo>
                  <a:lnTo>
                    <a:pt x="217695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070B99CE-BC2D-4FD8-92DB-745F05B9B26C}"/>
                </a:ext>
              </a:extLst>
            </p:cNvPr>
            <p:cNvSpPr/>
            <p:nvPr/>
          </p:nvSpPr>
          <p:spPr>
            <a:xfrm>
              <a:off x="4546870" y="1713332"/>
              <a:ext cx="407126" cy="391363"/>
            </a:xfrm>
            <a:custGeom>
              <a:avLst/>
              <a:gdLst>
                <a:gd name="connsiteX0" fmla="*/ 239364 w 407125"/>
                <a:gd name="connsiteY0" fmla="*/ 214472 h 391363"/>
                <a:gd name="connsiteX1" fmla="*/ 244779 w 407125"/>
                <a:gd name="connsiteY1" fmla="*/ 209267 h 391363"/>
                <a:gd name="connsiteX2" fmla="*/ 250194 w 407125"/>
                <a:gd name="connsiteY2" fmla="*/ 204062 h 391363"/>
                <a:gd name="connsiteX3" fmla="*/ 255618 w 407125"/>
                <a:gd name="connsiteY3" fmla="*/ 198848 h 391363"/>
                <a:gd name="connsiteX4" fmla="*/ 261033 w 407125"/>
                <a:gd name="connsiteY4" fmla="*/ 188429 h 391363"/>
                <a:gd name="connsiteX5" fmla="*/ 266456 w 407125"/>
                <a:gd name="connsiteY5" fmla="*/ 188429 h 391363"/>
                <a:gd name="connsiteX6" fmla="*/ 271871 w 407125"/>
                <a:gd name="connsiteY6" fmla="*/ 193643 h 391363"/>
                <a:gd name="connsiteX7" fmla="*/ 282710 w 407125"/>
                <a:gd name="connsiteY7" fmla="*/ 198848 h 391363"/>
                <a:gd name="connsiteX8" fmla="*/ 288125 w 407125"/>
                <a:gd name="connsiteY8" fmla="*/ 204062 h 391363"/>
                <a:gd name="connsiteX9" fmla="*/ 293548 w 407125"/>
                <a:gd name="connsiteY9" fmla="*/ 209267 h 391363"/>
                <a:gd name="connsiteX10" fmla="*/ 298964 w 407125"/>
                <a:gd name="connsiteY10" fmla="*/ 214472 h 391363"/>
                <a:gd name="connsiteX11" fmla="*/ 304379 w 407125"/>
                <a:gd name="connsiteY11" fmla="*/ 219678 h 391363"/>
                <a:gd name="connsiteX12" fmla="*/ 309802 w 407125"/>
                <a:gd name="connsiteY12" fmla="*/ 224891 h 391363"/>
                <a:gd name="connsiteX13" fmla="*/ 309802 w 407125"/>
                <a:gd name="connsiteY13" fmla="*/ 240516 h 391363"/>
                <a:gd name="connsiteX14" fmla="*/ 304379 w 407125"/>
                <a:gd name="connsiteY14" fmla="*/ 250935 h 391363"/>
                <a:gd name="connsiteX15" fmla="*/ 298964 w 407125"/>
                <a:gd name="connsiteY15" fmla="*/ 256140 h 391363"/>
                <a:gd name="connsiteX16" fmla="*/ 282710 w 407125"/>
                <a:gd name="connsiteY16" fmla="*/ 256140 h 391363"/>
                <a:gd name="connsiteX17" fmla="*/ 271871 w 407125"/>
                <a:gd name="connsiteY17" fmla="*/ 250935 h 391363"/>
                <a:gd name="connsiteX18" fmla="*/ 261032 w 407125"/>
                <a:gd name="connsiteY18" fmla="*/ 245721 h 391363"/>
                <a:gd name="connsiteX19" fmla="*/ 255618 w 407125"/>
                <a:gd name="connsiteY19" fmla="*/ 240516 h 391363"/>
                <a:gd name="connsiteX20" fmla="*/ 250194 w 407125"/>
                <a:gd name="connsiteY20" fmla="*/ 235302 h 391363"/>
                <a:gd name="connsiteX21" fmla="*/ 239364 w 407125"/>
                <a:gd name="connsiteY21" fmla="*/ 230097 h 391363"/>
                <a:gd name="connsiteX22" fmla="*/ 239364 w 407125"/>
                <a:gd name="connsiteY22" fmla="*/ 214472 h 391363"/>
                <a:gd name="connsiteX23" fmla="*/ 250194 w 407125"/>
                <a:gd name="connsiteY23" fmla="*/ 151975 h 391363"/>
                <a:gd name="connsiteX24" fmla="*/ 244779 w 407125"/>
                <a:gd name="connsiteY24" fmla="*/ 157180 h 391363"/>
                <a:gd name="connsiteX25" fmla="*/ 239364 w 407125"/>
                <a:gd name="connsiteY25" fmla="*/ 162386 h 391363"/>
                <a:gd name="connsiteX26" fmla="*/ 233949 w 407125"/>
                <a:gd name="connsiteY26" fmla="*/ 172805 h 391363"/>
                <a:gd name="connsiteX27" fmla="*/ 228525 w 407125"/>
                <a:gd name="connsiteY27" fmla="*/ 178010 h 391363"/>
                <a:gd name="connsiteX28" fmla="*/ 223110 w 407125"/>
                <a:gd name="connsiteY28" fmla="*/ 183224 h 391363"/>
                <a:gd name="connsiteX29" fmla="*/ 217687 w 407125"/>
                <a:gd name="connsiteY29" fmla="*/ 193643 h 391363"/>
                <a:gd name="connsiteX30" fmla="*/ 212272 w 407125"/>
                <a:gd name="connsiteY30" fmla="*/ 198848 h 391363"/>
                <a:gd name="connsiteX31" fmla="*/ 206848 w 407125"/>
                <a:gd name="connsiteY31" fmla="*/ 204062 h 391363"/>
                <a:gd name="connsiteX32" fmla="*/ 201433 w 407125"/>
                <a:gd name="connsiteY32" fmla="*/ 209267 h 391363"/>
                <a:gd name="connsiteX33" fmla="*/ 196018 w 407125"/>
                <a:gd name="connsiteY33" fmla="*/ 219678 h 391363"/>
                <a:gd name="connsiteX34" fmla="*/ 190594 w 407125"/>
                <a:gd name="connsiteY34" fmla="*/ 224891 h 391363"/>
                <a:gd name="connsiteX35" fmla="*/ 185179 w 407125"/>
                <a:gd name="connsiteY35" fmla="*/ 230097 h 391363"/>
                <a:gd name="connsiteX36" fmla="*/ 179764 w 407125"/>
                <a:gd name="connsiteY36" fmla="*/ 235302 h 391363"/>
                <a:gd name="connsiteX37" fmla="*/ 174341 w 407125"/>
                <a:gd name="connsiteY37" fmla="*/ 245721 h 391363"/>
                <a:gd name="connsiteX38" fmla="*/ 168926 w 407125"/>
                <a:gd name="connsiteY38" fmla="*/ 250935 h 391363"/>
                <a:gd name="connsiteX39" fmla="*/ 163511 w 407125"/>
                <a:gd name="connsiteY39" fmla="*/ 256140 h 391363"/>
                <a:gd name="connsiteX40" fmla="*/ 158087 w 407125"/>
                <a:gd name="connsiteY40" fmla="*/ 266559 h 391363"/>
                <a:gd name="connsiteX41" fmla="*/ 152672 w 407125"/>
                <a:gd name="connsiteY41" fmla="*/ 271765 h 391363"/>
                <a:gd name="connsiteX42" fmla="*/ 152672 w 407125"/>
                <a:gd name="connsiteY42" fmla="*/ 287389 h 391363"/>
                <a:gd name="connsiteX43" fmla="*/ 163511 w 407125"/>
                <a:gd name="connsiteY43" fmla="*/ 292602 h 391363"/>
                <a:gd name="connsiteX44" fmla="*/ 179764 w 407125"/>
                <a:gd name="connsiteY44" fmla="*/ 292602 h 391363"/>
                <a:gd name="connsiteX45" fmla="*/ 185179 w 407125"/>
                <a:gd name="connsiteY45" fmla="*/ 282184 h 391363"/>
                <a:gd name="connsiteX46" fmla="*/ 190594 w 407125"/>
                <a:gd name="connsiteY46" fmla="*/ 276978 h 391363"/>
                <a:gd name="connsiteX47" fmla="*/ 196018 w 407125"/>
                <a:gd name="connsiteY47" fmla="*/ 271765 h 391363"/>
                <a:gd name="connsiteX48" fmla="*/ 201433 w 407125"/>
                <a:gd name="connsiteY48" fmla="*/ 261354 h 391363"/>
                <a:gd name="connsiteX49" fmla="*/ 206848 w 407125"/>
                <a:gd name="connsiteY49" fmla="*/ 256140 h 391363"/>
                <a:gd name="connsiteX50" fmla="*/ 212272 w 407125"/>
                <a:gd name="connsiteY50" fmla="*/ 250935 h 391363"/>
                <a:gd name="connsiteX51" fmla="*/ 217687 w 407125"/>
                <a:gd name="connsiteY51" fmla="*/ 250935 h 391363"/>
                <a:gd name="connsiteX52" fmla="*/ 223110 w 407125"/>
                <a:gd name="connsiteY52" fmla="*/ 256140 h 391363"/>
                <a:gd name="connsiteX53" fmla="*/ 233949 w 407125"/>
                <a:gd name="connsiteY53" fmla="*/ 261354 h 391363"/>
                <a:gd name="connsiteX54" fmla="*/ 239364 w 407125"/>
                <a:gd name="connsiteY54" fmla="*/ 266559 h 391363"/>
                <a:gd name="connsiteX55" fmla="*/ 244779 w 407125"/>
                <a:gd name="connsiteY55" fmla="*/ 271765 h 391363"/>
                <a:gd name="connsiteX56" fmla="*/ 255618 w 407125"/>
                <a:gd name="connsiteY56" fmla="*/ 276978 h 391363"/>
                <a:gd name="connsiteX57" fmla="*/ 261033 w 407125"/>
                <a:gd name="connsiteY57" fmla="*/ 282184 h 391363"/>
                <a:gd name="connsiteX58" fmla="*/ 277295 w 407125"/>
                <a:gd name="connsiteY58" fmla="*/ 287389 h 391363"/>
                <a:gd name="connsiteX59" fmla="*/ 304379 w 407125"/>
                <a:gd name="connsiteY59" fmla="*/ 287389 h 391363"/>
                <a:gd name="connsiteX60" fmla="*/ 320641 w 407125"/>
                <a:gd name="connsiteY60" fmla="*/ 282184 h 391363"/>
                <a:gd name="connsiteX61" fmla="*/ 326056 w 407125"/>
                <a:gd name="connsiteY61" fmla="*/ 276978 h 391363"/>
                <a:gd name="connsiteX62" fmla="*/ 331471 w 407125"/>
                <a:gd name="connsiteY62" fmla="*/ 271765 h 391363"/>
                <a:gd name="connsiteX63" fmla="*/ 336894 w 407125"/>
                <a:gd name="connsiteY63" fmla="*/ 266559 h 391363"/>
                <a:gd name="connsiteX64" fmla="*/ 342310 w 407125"/>
                <a:gd name="connsiteY64" fmla="*/ 256140 h 391363"/>
                <a:gd name="connsiteX65" fmla="*/ 342310 w 407125"/>
                <a:gd name="connsiteY65" fmla="*/ 214472 h 391363"/>
                <a:gd name="connsiteX66" fmla="*/ 336894 w 407125"/>
                <a:gd name="connsiteY66" fmla="*/ 209267 h 391363"/>
                <a:gd name="connsiteX67" fmla="*/ 331471 w 407125"/>
                <a:gd name="connsiteY67" fmla="*/ 204061 h 391363"/>
                <a:gd name="connsiteX68" fmla="*/ 326056 w 407125"/>
                <a:gd name="connsiteY68" fmla="*/ 198848 h 391363"/>
                <a:gd name="connsiteX69" fmla="*/ 320641 w 407125"/>
                <a:gd name="connsiteY69" fmla="*/ 193642 h 391363"/>
                <a:gd name="connsiteX70" fmla="*/ 315217 w 407125"/>
                <a:gd name="connsiteY70" fmla="*/ 188429 h 391363"/>
                <a:gd name="connsiteX71" fmla="*/ 309802 w 407125"/>
                <a:gd name="connsiteY71" fmla="*/ 183224 h 391363"/>
                <a:gd name="connsiteX72" fmla="*/ 304379 w 407125"/>
                <a:gd name="connsiteY72" fmla="*/ 178010 h 391363"/>
                <a:gd name="connsiteX73" fmla="*/ 298964 w 407125"/>
                <a:gd name="connsiteY73" fmla="*/ 172805 h 391363"/>
                <a:gd name="connsiteX74" fmla="*/ 288125 w 407125"/>
                <a:gd name="connsiteY74" fmla="*/ 167599 h 391363"/>
                <a:gd name="connsiteX75" fmla="*/ 282710 w 407125"/>
                <a:gd name="connsiteY75" fmla="*/ 162386 h 391363"/>
                <a:gd name="connsiteX76" fmla="*/ 277295 w 407125"/>
                <a:gd name="connsiteY76" fmla="*/ 157180 h 391363"/>
                <a:gd name="connsiteX77" fmla="*/ 266456 w 407125"/>
                <a:gd name="connsiteY77" fmla="*/ 151975 h 391363"/>
                <a:gd name="connsiteX78" fmla="*/ 261033 w 407125"/>
                <a:gd name="connsiteY78" fmla="*/ 146761 h 391363"/>
                <a:gd name="connsiteX79" fmla="*/ 255618 w 407125"/>
                <a:gd name="connsiteY79" fmla="*/ 146761 h 391363"/>
                <a:gd name="connsiteX80" fmla="*/ 250194 w 407125"/>
                <a:gd name="connsiteY80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07125" h="391363">
                  <a:moveTo>
                    <a:pt x="239364" y="214472"/>
                  </a:moveTo>
                  <a:lnTo>
                    <a:pt x="244779" y="209267"/>
                  </a:lnTo>
                  <a:lnTo>
                    <a:pt x="250194" y="204062"/>
                  </a:lnTo>
                  <a:lnTo>
                    <a:pt x="255618" y="198848"/>
                  </a:lnTo>
                  <a:lnTo>
                    <a:pt x="261033" y="188429"/>
                  </a:lnTo>
                  <a:lnTo>
                    <a:pt x="266456" y="188429"/>
                  </a:lnTo>
                  <a:lnTo>
                    <a:pt x="271871" y="193643"/>
                  </a:lnTo>
                  <a:lnTo>
                    <a:pt x="282710" y="198848"/>
                  </a:lnTo>
                  <a:lnTo>
                    <a:pt x="288125" y="204062"/>
                  </a:lnTo>
                  <a:lnTo>
                    <a:pt x="293548" y="209267"/>
                  </a:lnTo>
                  <a:lnTo>
                    <a:pt x="298964" y="214472"/>
                  </a:lnTo>
                  <a:lnTo>
                    <a:pt x="304379" y="219678"/>
                  </a:lnTo>
                  <a:lnTo>
                    <a:pt x="309802" y="224891"/>
                  </a:lnTo>
                  <a:lnTo>
                    <a:pt x="309802" y="240516"/>
                  </a:lnTo>
                  <a:lnTo>
                    <a:pt x="304379" y="250935"/>
                  </a:lnTo>
                  <a:lnTo>
                    <a:pt x="298964" y="256140"/>
                  </a:lnTo>
                  <a:lnTo>
                    <a:pt x="282710" y="256140"/>
                  </a:lnTo>
                  <a:lnTo>
                    <a:pt x="271871" y="250935"/>
                  </a:lnTo>
                  <a:lnTo>
                    <a:pt x="261032" y="245721"/>
                  </a:lnTo>
                  <a:lnTo>
                    <a:pt x="255618" y="240516"/>
                  </a:lnTo>
                  <a:lnTo>
                    <a:pt x="250194" y="235302"/>
                  </a:lnTo>
                  <a:lnTo>
                    <a:pt x="239364" y="230097"/>
                  </a:lnTo>
                  <a:lnTo>
                    <a:pt x="239364" y="214472"/>
                  </a:lnTo>
                  <a:close/>
                  <a:moveTo>
                    <a:pt x="250194" y="151975"/>
                  </a:moveTo>
                  <a:lnTo>
                    <a:pt x="244779" y="157180"/>
                  </a:lnTo>
                  <a:lnTo>
                    <a:pt x="239364" y="162386"/>
                  </a:lnTo>
                  <a:lnTo>
                    <a:pt x="233949" y="172805"/>
                  </a:lnTo>
                  <a:lnTo>
                    <a:pt x="228525" y="178010"/>
                  </a:lnTo>
                  <a:lnTo>
                    <a:pt x="223110" y="183224"/>
                  </a:lnTo>
                  <a:lnTo>
                    <a:pt x="217687" y="193643"/>
                  </a:lnTo>
                  <a:lnTo>
                    <a:pt x="212272" y="198848"/>
                  </a:lnTo>
                  <a:lnTo>
                    <a:pt x="206848" y="204062"/>
                  </a:lnTo>
                  <a:lnTo>
                    <a:pt x="201433" y="209267"/>
                  </a:lnTo>
                  <a:lnTo>
                    <a:pt x="196018" y="219678"/>
                  </a:lnTo>
                  <a:lnTo>
                    <a:pt x="190594" y="224891"/>
                  </a:lnTo>
                  <a:lnTo>
                    <a:pt x="185179" y="230097"/>
                  </a:lnTo>
                  <a:lnTo>
                    <a:pt x="179764" y="235302"/>
                  </a:lnTo>
                  <a:lnTo>
                    <a:pt x="174341" y="245721"/>
                  </a:lnTo>
                  <a:lnTo>
                    <a:pt x="168926" y="250935"/>
                  </a:lnTo>
                  <a:lnTo>
                    <a:pt x="163511" y="256140"/>
                  </a:lnTo>
                  <a:lnTo>
                    <a:pt x="158087" y="266559"/>
                  </a:lnTo>
                  <a:lnTo>
                    <a:pt x="152672" y="271765"/>
                  </a:lnTo>
                  <a:lnTo>
                    <a:pt x="152672" y="287389"/>
                  </a:lnTo>
                  <a:lnTo>
                    <a:pt x="163511" y="292602"/>
                  </a:lnTo>
                  <a:lnTo>
                    <a:pt x="179764" y="292602"/>
                  </a:lnTo>
                  <a:lnTo>
                    <a:pt x="185179" y="282184"/>
                  </a:lnTo>
                  <a:lnTo>
                    <a:pt x="190594" y="276978"/>
                  </a:lnTo>
                  <a:lnTo>
                    <a:pt x="196018" y="271765"/>
                  </a:lnTo>
                  <a:lnTo>
                    <a:pt x="201433" y="261354"/>
                  </a:lnTo>
                  <a:lnTo>
                    <a:pt x="206848" y="256140"/>
                  </a:lnTo>
                  <a:lnTo>
                    <a:pt x="212272" y="250935"/>
                  </a:lnTo>
                  <a:lnTo>
                    <a:pt x="217687" y="250935"/>
                  </a:lnTo>
                  <a:lnTo>
                    <a:pt x="223110" y="256140"/>
                  </a:lnTo>
                  <a:lnTo>
                    <a:pt x="233949" y="261354"/>
                  </a:lnTo>
                  <a:lnTo>
                    <a:pt x="239364" y="266559"/>
                  </a:lnTo>
                  <a:lnTo>
                    <a:pt x="244779" y="271765"/>
                  </a:lnTo>
                  <a:lnTo>
                    <a:pt x="255618" y="276978"/>
                  </a:lnTo>
                  <a:lnTo>
                    <a:pt x="261033" y="282184"/>
                  </a:lnTo>
                  <a:lnTo>
                    <a:pt x="277295" y="287389"/>
                  </a:lnTo>
                  <a:lnTo>
                    <a:pt x="304379" y="287389"/>
                  </a:lnTo>
                  <a:lnTo>
                    <a:pt x="320641" y="282184"/>
                  </a:lnTo>
                  <a:lnTo>
                    <a:pt x="326056" y="276978"/>
                  </a:lnTo>
                  <a:lnTo>
                    <a:pt x="331471" y="271765"/>
                  </a:lnTo>
                  <a:lnTo>
                    <a:pt x="336894" y="266559"/>
                  </a:lnTo>
                  <a:lnTo>
                    <a:pt x="342310" y="256140"/>
                  </a:lnTo>
                  <a:lnTo>
                    <a:pt x="342310" y="214472"/>
                  </a:lnTo>
                  <a:lnTo>
                    <a:pt x="336894" y="209267"/>
                  </a:lnTo>
                  <a:lnTo>
                    <a:pt x="331471" y="204061"/>
                  </a:lnTo>
                  <a:lnTo>
                    <a:pt x="326056" y="198848"/>
                  </a:lnTo>
                  <a:lnTo>
                    <a:pt x="320641" y="193642"/>
                  </a:lnTo>
                  <a:lnTo>
                    <a:pt x="315217" y="188429"/>
                  </a:lnTo>
                  <a:lnTo>
                    <a:pt x="309802" y="183224"/>
                  </a:lnTo>
                  <a:lnTo>
                    <a:pt x="304379" y="178010"/>
                  </a:lnTo>
                  <a:lnTo>
                    <a:pt x="298964" y="172805"/>
                  </a:lnTo>
                  <a:lnTo>
                    <a:pt x="288125" y="167599"/>
                  </a:lnTo>
                  <a:lnTo>
                    <a:pt x="282710" y="162386"/>
                  </a:lnTo>
                  <a:lnTo>
                    <a:pt x="277295" y="157180"/>
                  </a:lnTo>
                  <a:lnTo>
                    <a:pt x="266456" y="151975"/>
                  </a:lnTo>
                  <a:lnTo>
                    <a:pt x="261033" y="146761"/>
                  </a:lnTo>
                  <a:lnTo>
                    <a:pt x="255618" y="146761"/>
                  </a:lnTo>
                  <a:lnTo>
                    <a:pt x="250194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208F796C-EA5E-4D58-A058-6A0E327DF881}"/>
                </a:ext>
              </a:extLst>
            </p:cNvPr>
            <p:cNvSpPr/>
            <p:nvPr/>
          </p:nvSpPr>
          <p:spPr>
            <a:xfrm>
              <a:off x="2856342" y="1739375"/>
              <a:ext cx="407126" cy="391363"/>
            </a:xfrm>
            <a:custGeom>
              <a:avLst/>
              <a:gdLst>
                <a:gd name="connsiteX0" fmla="*/ 163510 w 407125"/>
                <a:gd name="connsiteY0" fmla="*/ 151966 h 391363"/>
                <a:gd name="connsiteX1" fmla="*/ 158095 w 407125"/>
                <a:gd name="connsiteY1" fmla="*/ 157181 h 391363"/>
                <a:gd name="connsiteX2" fmla="*/ 152672 w 407125"/>
                <a:gd name="connsiteY2" fmla="*/ 162386 h 391363"/>
                <a:gd name="connsiteX3" fmla="*/ 152672 w 407125"/>
                <a:gd name="connsiteY3" fmla="*/ 167599 h 391363"/>
                <a:gd name="connsiteX4" fmla="*/ 158095 w 407125"/>
                <a:gd name="connsiteY4" fmla="*/ 178019 h 391363"/>
                <a:gd name="connsiteX5" fmla="*/ 163510 w 407125"/>
                <a:gd name="connsiteY5" fmla="*/ 183224 h 391363"/>
                <a:gd name="connsiteX6" fmla="*/ 168935 w 407125"/>
                <a:gd name="connsiteY6" fmla="*/ 188430 h 391363"/>
                <a:gd name="connsiteX7" fmla="*/ 174350 w 407125"/>
                <a:gd name="connsiteY7" fmla="*/ 193635 h 391363"/>
                <a:gd name="connsiteX8" fmla="*/ 179764 w 407125"/>
                <a:gd name="connsiteY8" fmla="*/ 204053 h 391363"/>
                <a:gd name="connsiteX9" fmla="*/ 185187 w 407125"/>
                <a:gd name="connsiteY9" fmla="*/ 209260 h 391363"/>
                <a:gd name="connsiteX10" fmla="*/ 190602 w 407125"/>
                <a:gd name="connsiteY10" fmla="*/ 214473 h 391363"/>
                <a:gd name="connsiteX11" fmla="*/ 196017 w 407125"/>
                <a:gd name="connsiteY11" fmla="*/ 224891 h 391363"/>
                <a:gd name="connsiteX12" fmla="*/ 201442 w 407125"/>
                <a:gd name="connsiteY12" fmla="*/ 230096 h 391363"/>
                <a:gd name="connsiteX13" fmla="*/ 206857 w 407125"/>
                <a:gd name="connsiteY13" fmla="*/ 235311 h 391363"/>
                <a:gd name="connsiteX14" fmla="*/ 212279 w 407125"/>
                <a:gd name="connsiteY14" fmla="*/ 240516 h 391363"/>
                <a:gd name="connsiteX15" fmla="*/ 217694 w 407125"/>
                <a:gd name="connsiteY15" fmla="*/ 250934 h 391363"/>
                <a:gd name="connsiteX16" fmla="*/ 223119 w 407125"/>
                <a:gd name="connsiteY16" fmla="*/ 256141 h 391363"/>
                <a:gd name="connsiteX17" fmla="*/ 228534 w 407125"/>
                <a:gd name="connsiteY17" fmla="*/ 261346 h 391363"/>
                <a:gd name="connsiteX18" fmla="*/ 233949 w 407125"/>
                <a:gd name="connsiteY18" fmla="*/ 271765 h 391363"/>
                <a:gd name="connsiteX19" fmla="*/ 239372 w 407125"/>
                <a:gd name="connsiteY19" fmla="*/ 276977 h 391363"/>
                <a:gd name="connsiteX20" fmla="*/ 244786 w 407125"/>
                <a:gd name="connsiteY20" fmla="*/ 282185 h 391363"/>
                <a:gd name="connsiteX21" fmla="*/ 250203 w 407125"/>
                <a:gd name="connsiteY21" fmla="*/ 287398 h 391363"/>
                <a:gd name="connsiteX22" fmla="*/ 255626 w 407125"/>
                <a:gd name="connsiteY22" fmla="*/ 297808 h 391363"/>
                <a:gd name="connsiteX23" fmla="*/ 266464 w 407125"/>
                <a:gd name="connsiteY23" fmla="*/ 297808 h 391363"/>
                <a:gd name="connsiteX24" fmla="*/ 271879 w 407125"/>
                <a:gd name="connsiteY24" fmla="*/ 292603 h 391363"/>
                <a:gd name="connsiteX25" fmla="*/ 277295 w 407125"/>
                <a:gd name="connsiteY25" fmla="*/ 287398 h 391363"/>
                <a:gd name="connsiteX26" fmla="*/ 282718 w 407125"/>
                <a:gd name="connsiteY26" fmla="*/ 282185 h 391363"/>
                <a:gd name="connsiteX27" fmla="*/ 282718 w 407125"/>
                <a:gd name="connsiteY27" fmla="*/ 276977 h 391363"/>
                <a:gd name="connsiteX28" fmla="*/ 277295 w 407125"/>
                <a:gd name="connsiteY28" fmla="*/ 271765 h 391363"/>
                <a:gd name="connsiteX29" fmla="*/ 271879 w 407125"/>
                <a:gd name="connsiteY29" fmla="*/ 261346 h 391363"/>
                <a:gd name="connsiteX30" fmla="*/ 266464 w 407125"/>
                <a:gd name="connsiteY30" fmla="*/ 256141 h 391363"/>
                <a:gd name="connsiteX31" fmla="*/ 261041 w 407125"/>
                <a:gd name="connsiteY31" fmla="*/ 250934 h 391363"/>
                <a:gd name="connsiteX32" fmla="*/ 255626 w 407125"/>
                <a:gd name="connsiteY32" fmla="*/ 245721 h 391363"/>
                <a:gd name="connsiteX33" fmla="*/ 250203 w 407125"/>
                <a:gd name="connsiteY33" fmla="*/ 235311 h 391363"/>
                <a:gd name="connsiteX34" fmla="*/ 244786 w 407125"/>
                <a:gd name="connsiteY34" fmla="*/ 230096 h 391363"/>
                <a:gd name="connsiteX35" fmla="*/ 239372 w 407125"/>
                <a:gd name="connsiteY35" fmla="*/ 224891 h 391363"/>
                <a:gd name="connsiteX36" fmla="*/ 233949 w 407125"/>
                <a:gd name="connsiteY36" fmla="*/ 214473 h 391363"/>
                <a:gd name="connsiteX37" fmla="*/ 228534 w 407125"/>
                <a:gd name="connsiteY37" fmla="*/ 209260 h 391363"/>
                <a:gd name="connsiteX38" fmla="*/ 223119 w 407125"/>
                <a:gd name="connsiteY38" fmla="*/ 204053 h 391363"/>
                <a:gd name="connsiteX39" fmla="*/ 217694 w 407125"/>
                <a:gd name="connsiteY39" fmla="*/ 198848 h 391363"/>
                <a:gd name="connsiteX40" fmla="*/ 212279 w 407125"/>
                <a:gd name="connsiteY40" fmla="*/ 188430 h 391363"/>
                <a:gd name="connsiteX41" fmla="*/ 206857 w 407125"/>
                <a:gd name="connsiteY41" fmla="*/ 183224 h 391363"/>
                <a:gd name="connsiteX42" fmla="*/ 201442 w 407125"/>
                <a:gd name="connsiteY42" fmla="*/ 178019 h 391363"/>
                <a:gd name="connsiteX43" fmla="*/ 196017 w 407125"/>
                <a:gd name="connsiteY43" fmla="*/ 172804 h 391363"/>
                <a:gd name="connsiteX44" fmla="*/ 190602 w 407125"/>
                <a:gd name="connsiteY44" fmla="*/ 162386 h 391363"/>
                <a:gd name="connsiteX45" fmla="*/ 185187 w 407125"/>
                <a:gd name="connsiteY45" fmla="*/ 157181 h 391363"/>
                <a:gd name="connsiteX46" fmla="*/ 179764 w 407125"/>
                <a:gd name="connsiteY46" fmla="*/ 151966 h 391363"/>
                <a:gd name="connsiteX47" fmla="*/ 174350 w 407125"/>
                <a:gd name="connsiteY47" fmla="*/ 146761 h 391363"/>
                <a:gd name="connsiteX48" fmla="*/ 168935 w 407125"/>
                <a:gd name="connsiteY48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407125" h="391363">
                  <a:moveTo>
                    <a:pt x="163510" y="151966"/>
                  </a:moveTo>
                  <a:lnTo>
                    <a:pt x="158095" y="157181"/>
                  </a:lnTo>
                  <a:lnTo>
                    <a:pt x="152672" y="162386"/>
                  </a:lnTo>
                  <a:lnTo>
                    <a:pt x="152672" y="167599"/>
                  </a:lnTo>
                  <a:lnTo>
                    <a:pt x="158095" y="178019"/>
                  </a:lnTo>
                  <a:lnTo>
                    <a:pt x="163510" y="183224"/>
                  </a:lnTo>
                  <a:lnTo>
                    <a:pt x="168935" y="188430"/>
                  </a:lnTo>
                  <a:lnTo>
                    <a:pt x="174350" y="193635"/>
                  </a:lnTo>
                  <a:lnTo>
                    <a:pt x="179764" y="204053"/>
                  </a:lnTo>
                  <a:lnTo>
                    <a:pt x="185187" y="209260"/>
                  </a:lnTo>
                  <a:lnTo>
                    <a:pt x="190602" y="214473"/>
                  </a:lnTo>
                  <a:lnTo>
                    <a:pt x="196017" y="224891"/>
                  </a:lnTo>
                  <a:lnTo>
                    <a:pt x="201442" y="230096"/>
                  </a:lnTo>
                  <a:lnTo>
                    <a:pt x="206857" y="235311"/>
                  </a:lnTo>
                  <a:lnTo>
                    <a:pt x="212279" y="240516"/>
                  </a:lnTo>
                  <a:lnTo>
                    <a:pt x="217694" y="250934"/>
                  </a:lnTo>
                  <a:lnTo>
                    <a:pt x="223119" y="256141"/>
                  </a:lnTo>
                  <a:lnTo>
                    <a:pt x="228534" y="261346"/>
                  </a:lnTo>
                  <a:lnTo>
                    <a:pt x="233949" y="271765"/>
                  </a:lnTo>
                  <a:lnTo>
                    <a:pt x="239372" y="276977"/>
                  </a:lnTo>
                  <a:lnTo>
                    <a:pt x="244786" y="282185"/>
                  </a:lnTo>
                  <a:lnTo>
                    <a:pt x="250203" y="287398"/>
                  </a:lnTo>
                  <a:lnTo>
                    <a:pt x="255626" y="297808"/>
                  </a:lnTo>
                  <a:lnTo>
                    <a:pt x="266464" y="297808"/>
                  </a:lnTo>
                  <a:lnTo>
                    <a:pt x="271879" y="292603"/>
                  </a:lnTo>
                  <a:lnTo>
                    <a:pt x="277295" y="287398"/>
                  </a:lnTo>
                  <a:lnTo>
                    <a:pt x="282718" y="282185"/>
                  </a:lnTo>
                  <a:lnTo>
                    <a:pt x="282718" y="276977"/>
                  </a:lnTo>
                  <a:lnTo>
                    <a:pt x="277295" y="271765"/>
                  </a:lnTo>
                  <a:lnTo>
                    <a:pt x="271879" y="261346"/>
                  </a:lnTo>
                  <a:lnTo>
                    <a:pt x="266464" y="256141"/>
                  </a:lnTo>
                  <a:lnTo>
                    <a:pt x="261041" y="250934"/>
                  </a:lnTo>
                  <a:lnTo>
                    <a:pt x="255626" y="245721"/>
                  </a:lnTo>
                  <a:lnTo>
                    <a:pt x="250203" y="235311"/>
                  </a:lnTo>
                  <a:lnTo>
                    <a:pt x="244786" y="230096"/>
                  </a:lnTo>
                  <a:lnTo>
                    <a:pt x="239372" y="224891"/>
                  </a:lnTo>
                  <a:lnTo>
                    <a:pt x="233949" y="214473"/>
                  </a:lnTo>
                  <a:lnTo>
                    <a:pt x="228534" y="209260"/>
                  </a:lnTo>
                  <a:lnTo>
                    <a:pt x="223119" y="204053"/>
                  </a:lnTo>
                  <a:lnTo>
                    <a:pt x="217694" y="198848"/>
                  </a:lnTo>
                  <a:lnTo>
                    <a:pt x="212279" y="188430"/>
                  </a:lnTo>
                  <a:lnTo>
                    <a:pt x="206857" y="183224"/>
                  </a:lnTo>
                  <a:lnTo>
                    <a:pt x="201442" y="178019"/>
                  </a:lnTo>
                  <a:lnTo>
                    <a:pt x="196017" y="172804"/>
                  </a:lnTo>
                  <a:lnTo>
                    <a:pt x="190602" y="162386"/>
                  </a:lnTo>
                  <a:lnTo>
                    <a:pt x="185187" y="157181"/>
                  </a:lnTo>
                  <a:lnTo>
                    <a:pt x="179764" y="151966"/>
                  </a:lnTo>
                  <a:lnTo>
                    <a:pt x="174350" y="146761"/>
                  </a:lnTo>
                  <a:lnTo>
                    <a:pt x="168935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941B4163-E95E-40ED-A531-2802ED4A312B}"/>
                </a:ext>
              </a:extLst>
            </p:cNvPr>
            <p:cNvSpPr/>
            <p:nvPr/>
          </p:nvSpPr>
          <p:spPr>
            <a:xfrm>
              <a:off x="2742556" y="1770633"/>
              <a:ext cx="407126" cy="391363"/>
            </a:xfrm>
            <a:custGeom>
              <a:avLst/>
              <a:gdLst>
                <a:gd name="connsiteX0" fmla="*/ 233951 w 407125"/>
                <a:gd name="connsiteY0" fmla="*/ 151966 h 391363"/>
                <a:gd name="connsiteX1" fmla="*/ 228534 w 407125"/>
                <a:gd name="connsiteY1" fmla="*/ 157171 h 391363"/>
                <a:gd name="connsiteX2" fmla="*/ 223119 w 407125"/>
                <a:gd name="connsiteY2" fmla="*/ 162377 h 391363"/>
                <a:gd name="connsiteX3" fmla="*/ 217696 w 407125"/>
                <a:gd name="connsiteY3" fmla="*/ 178002 h 391363"/>
                <a:gd name="connsiteX4" fmla="*/ 217696 w 407125"/>
                <a:gd name="connsiteY4" fmla="*/ 198838 h 391363"/>
                <a:gd name="connsiteX5" fmla="*/ 223119 w 407125"/>
                <a:gd name="connsiteY5" fmla="*/ 219676 h 391363"/>
                <a:gd name="connsiteX6" fmla="*/ 228534 w 407125"/>
                <a:gd name="connsiteY6" fmla="*/ 240506 h 391363"/>
                <a:gd name="connsiteX7" fmla="*/ 228534 w 407125"/>
                <a:gd name="connsiteY7" fmla="*/ 245719 h 391363"/>
                <a:gd name="connsiteX8" fmla="*/ 228263 w 407125"/>
                <a:gd name="connsiteY8" fmla="*/ 256914 h 391363"/>
                <a:gd name="connsiteX9" fmla="*/ 217696 w 407125"/>
                <a:gd name="connsiteY9" fmla="*/ 250926 h 391363"/>
                <a:gd name="connsiteX10" fmla="*/ 212282 w 407125"/>
                <a:gd name="connsiteY10" fmla="*/ 245719 h 391363"/>
                <a:gd name="connsiteX11" fmla="*/ 206859 w 407125"/>
                <a:gd name="connsiteY11" fmla="*/ 240506 h 391363"/>
                <a:gd name="connsiteX12" fmla="*/ 201442 w 407125"/>
                <a:gd name="connsiteY12" fmla="*/ 230088 h 391363"/>
                <a:gd name="connsiteX13" fmla="*/ 196019 w 407125"/>
                <a:gd name="connsiteY13" fmla="*/ 224883 h 391363"/>
                <a:gd name="connsiteX14" fmla="*/ 190604 w 407125"/>
                <a:gd name="connsiteY14" fmla="*/ 219676 h 391363"/>
                <a:gd name="connsiteX15" fmla="*/ 185189 w 407125"/>
                <a:gd name="connsiteY15" fmla="*/ 214463 h 391363"/>
                <a:gd name="connsiteX16" fmla="*/ 179764 w 407125"/>
                <a:gd name="connsiteY16" fmla="*/ 209258 h 391363"/>
                <a:gd name="connsiteX17" fmla="*/ 163512 w 407125"/>
                <a:gd name="connsiteY17" fmla="*/ 209258 h 391363"/>
                <a:gd name="connsiteX18" fmla="*/ 158097 w 407125"/>
                <a:gd name="connsiteY18" fmla="*/ 214463 h 391363"/>
                <a:gd name="connsiteX19" fmla="*/ 152672 w 407125"/>
                <a:gd name="connsiteY19" fmla="*/ 219676 h 391363"/>
                <a:gd name="connsiteX20" fmla="*/ 152672 w 407125"/>
                <a:gd name="connsiteY20" fmla="*/ 224883 h 391363"/>
                <a:gd name="connsiteX21" fmla="*/ 158097 w 407125"/>
                <a:gd name="connsiteY21" fmla="*/ 235301 h 391363"/>
                <a:gd name="connsiteX22" fmla="*/ 163512 w 407125"/>
                <a:gd name="connsiteY22" fmla="*/ 240506 h 391363"/>
                <a:gd name="connsiteX23" fmla="*/ 168935 w 407125"/>
                <a:gd name="connsiteY23" fmla="*/ 245719 h 391363"/>
                <a:gd name="connsiteX24" fmla="*/ 174350 w 407125"/>
                <a:gd name="connsiteY24" fmla="*/ 250926 h 391363"/>
                <a:gd name="connsiteX25" fmla="*/ 179764 w 407125"/>
                <a:gd name="connsiteY25" fmla="*/ 256139 h 391363"/>
                <a:gd name="connsiteX26" fmla="*/ 185189 w 407125"/>
                <a:gd name="connsiteY26" fmla="*/ 266550 h 391363"/>
                <a:gd name="connsiteX27" fmla="*/ 190604 w 407125"/>
                <a:gd name="connsiteY27" fmla="*/ 271765 h 391363"/>
                <a:gd name="connsiteX28" fmla="*/ 196019 w 407125"/>
                <a:gd name="connsiteY28" fmla="*/ 276970 h 391363"/>
                <a:gd name="connsiteX29" fmla="*/ 201442 w 407125"/>
                <a:gd name="connsiteY29" fmla="*/ 282175 h 391363"/>
                <a:gd name="connsiteX30" fmla="*/ 206859 w 407125"/>
                <a:gd name="connsiteY30" fmla="*/ 287380 h 391363"/>
                <a:gd name="connsiteX31" fmla="*/ 212282 w 407125"/>
                <a:gd name="connsiteY31" fmla="*/ 297798 h 391363"/>
                <a:gd name="connsiteX32" fmla="*/ 217696 w 407125"/>
                <a:gd name="connsiteY32" fmla="*/ 303013 h 391363"/>
                <a:gd name="connsiteX33" fmla="*/ 223119 w 407125"/>
                <a:gd name="connsiteY33" fmla="*/ 308218 h 391363"/>
                <a:gd name="connsiteX34" fmla="*/ 228534 w 407125"/>
                <a:gd name="connsiteY34" fmla="*/ 313431 h 391363"/>
                <a:gd name="connsiteX35" fmla="*/ 233951 w 407125"/>
                <a:gd name="connsiteY35" fmla="*/ 318636 h 391363"/>
                <a:gd name="connsiteX36" fmla="*/ 239374 w 407125"/>
                <a:gd name="connsiteY36" fmla="*/ 323841 h 391363"/>
                <a:gd name="connsiteX37" fmla="*/ 244789 w 407125"/>
                <a:gd name="connsiteY37" fmla="*/ 334261 h 391363"/>
                <a:gd name="connsiteX38" fmla="*/ 250203 w 407125"/>
                <a:gd name="connsiteY38" fmla="*/ 339466 h 391363"/>
                <a:gd name="connsiteX39" fmla="*/ 255626 w 407125"/>
                <a:gd name="connsiteY39" fmla="*/ 344679 h 391363"/>
                <a:gd name="connsiteX40" fmla="*/ 261043 w 407125"/>
                <a:gd name="connsiteY40" fmla="*/ 349886 h 391363"/>
                <a:gd name="connsiteX41" fmla="*/ 271881 w 407125"/>
                <a:gd name="connsiteY41" fmla="*/ 349886 h 391363"/>
                <a:gd name="connsiteX42" fmla="*/ 277295 w 407125"/>
                <a:gd name="connsiteY42" fmla="*/ 344679 h 391363"/>
                <a:gd name="connsiteX43" fmla="*/ 282721 w 407125"/>
                <a:gd name="connsiteY43" fmla="*/ 339466 h 391363"/>
                <a:gd name="connsiteX44" fmla="*/ 282721 w 407125"/>
                <a:gd name="connsiteY44" fmla="*/ 323841 h 391363"/>
                <a:gd name="connsiteX45" fmla="*/ 277295 w 407125"/>
                <a:gd name="connsiteY45" fmla="*/ 318636 h 391363"/>
                <a:gd name="connsiteX46" fmla="*/ 271881 w 407125"/>
                <a:gd name="connsiteY46" fmla="*/ 313431 h 391363"/>
                <a:gd name="connsiteX47" fmla="*/ 266458 w 407125"/>
                <a:gd name="connsiteY47" fmla="*/ 308218 h 391363"/>
                <a:gd name="connsiteX48" fmla="*/ 261043 w 407125"/>
                <a:gd name="connsiteY48" fmla="*/ 303013 h 391363"/>
                <a:gd name="connsiteX49" fmla="*/ 255626 w 407125"/>
                <a:gd name="connsiteY49" fmla="*/ 292593 h 391363"/>
                <a:gd name="connsiteX50" fmla="*/ 250203 w 407125"/>
                <a:gd name="connsiteY50" fmla="*/ 287380 h 391363"/>
                <a:gd name="connsiteX51" fmla="*/ 244789 w 407125"/>
                <a:gd name="connsiteY51" fmla="*/ 282175 h 391363"/>
                <a:gd name="connsiteX52" fmla="*/ 239441 w 407125"/>
                <a:gd name="connsiteY52" fmla="*/ 271070 h 391363"/>
                <a:gd name="connsiteX53" fmla="*/ 266458 w 407125"/>
                <a:gd name="connsiteY53" fmla="*/ 276970 h 391363"/>
                <a:gd name="connsiteX54" fmla="*/ 288135 w 407125"/>
                <a:gd name="connsiteY54" fmla="*/ 282175 h 391363"/>
                <a:gd name="connsiteX55" fmla="*/ 304388 w 407125"/>
                <a:gd name="connsiteY55" fmla="*/ 287380 h 391363"/>
                <a:gd name="connsiteX56" fmla="*/ 320642 w 407125"/>
                <a:gd name="connsiteY56" fmla="*/ 292593 h 391363"/>
                <a:gd name="connsiteX57" fmla="*/ 342320 w 407125"/>
                <a:gd name="connsiteY57" fmla="*/ 292593 h 391363"/>
                <a:gd name="connsiteX58" fmla="*/ 347734 w 407125"/>
                <a:gd name="connsiteY58" fmla="*/ 287380 h 391363"/>
                <a:gd name="connsiteX59" fmla="*/ 358572 w 407125"/>
                <a:gd name="connsiteY59" fmla="*/ 282175 h 391363"/>
                <a:gd name="connsiteX60" fmla="*/ 358572 w 407125"/>
                <a:gd name="connsiteY60" fmla="*/ 271765 h 391363"/>
                <a:gd name="connsiteX61" fmla="*/ 347734 w 407125"/>
                <a:gd name="connsiteY61" fmla="*/ 266550 h 391363"/>
                <a:gd name="connsiteX62" fmla="*/ 331480 w 407125"/>
                <a:gd name="connsiteY62" fmla="*/ 261344 h 391363"/>
                <a:gd name="connsiteX63" fmla="*/ 315227 w 407125"/>
                <a:gd name="connsiteY63" fmla="*/ 256139 h 391363"/>
                <a:gd name="connsiteX64" fmla="*/ 298973 w 407125"/>
                <a:gd name="connsiteY64" fmla="*/ 250926 h 391363"/>
                <a:gd name="connsiteX65" fmla="*/ 277295 w 407125"/>
                <a:gd name="connsiteY65" fmla="*/ 245719 h 391363"/>
                <a:gd name="connsiteX66" fmla="*/ 255626 w 407125"/>
                <a:gd name="connsiteY66" fmla="*/ 245719 h 391363"/>
                <a:gd name="connsiteX67" fmla="*/ 255626 w 407125"/>
                <a:gd name="connsiteY67" fmla="*/ 214463 h 391363"/>
                <a:gd name="connsiteX68" fmla="*/ 250203 w 407125"/>
                <a:gd name="connsiteY68" fmla="*/ 193633 h 391363"/>
                <a:gd name="connsiteX69" fmla="*/ 250203 w 407125"/>
                <a:gd name="connsiteY69" fmla="*/ 183215 h 391363"/>
                <a:gd name="connsiteX70" fmla="*/ 255626 w 407125"/>
                <a:gd name="connsiteY70" fmla="*/ 172795 h 391363"/>
                <a:gd name="connsiteX71" fmla="*/ 261043 w 407125"/>
                <a:gd name="connsiteY71" fmla="*/ 167590 h 391363"/>
                <a:gd name="connsiteX72" fmla="*/ 261043 w 407125"/>
                <a:gd name="connsiteY72" fmla="*/ 157171 h 391363"/>
                <a:gd name="connsiteX73" fmla="*/ 255626 w 407125"/>
                <a:gd name="connsiteY73" fmla="*/ 151966 h 391363"/>
                <a:gd name="connsiteX74" fmla="*/ 250203 w 407125"/>
                <a:gd name="connsiteY74" fmla="*/ 146761 h 391363"/>
                <a:gd name="connsiteX75" fmla="*/ 244789 w 407125"/>
                <a:gd name="connsiteY75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407125" h="391363">
                  <a:moveTo>
                    <a:pt x="233951" y="151966"/>
                  </a:moveTo>
                  <a:lnTo>
                    <a:pt x="228534" y="157171"/>
                  </a:lnTo>
                  <a:lnTo>
                    <a:pt x="223119" y="162377"/>
                  </a:lnTo>
                  <a:lnTo>
                    <a:pt x="217696" y="178002"/>
                  </a:lnTo>
                  <a:lnTo>
                    <a:pt x="217696" y="198838"/>
                  </a:lnTo>
                  <a:lnTo>
                    <a:pt x="223119" y="219676"/>
                  </a:lnTo>
                  <a:lnTo>
                    <a:pt x="228534" y="240506"/>
                  </a:lnTo>
                  <a:lnTo>
                    <a:pt x="228534" y="245719"/>
                  </a:lnTo>
                  <a:lnTo>
                    <a:pt x="228263" y="256914"/>
                  </a:lnTo>
                  <a:lnTo>
                    <a:pt x="217696" y="250926"/>
                  </a:lnTo>
                  <a:lnTo>
                    <a:pt x="212282" y="245719"/>
                  </a:lnTo>
                  <a:lnTo>
                    <a:pt x="206859" y="240506"/>
                  </a:lnTo>
                  <a:lnTo>
                    <a:pt x="201442" y="230088"/>
                  </a:lnTo>
                  <a:lnTo>
                    <a:pt x="196019" y="224883"/>
                  </a:lnTo>
                  <a:lnTo>
                    <a:pt x="190604" y="219676"/>
                  </a:lnTo>
                  <a:lnTo>
                    <a:pt x="185189" y="214463"/>
                  </a:lnTo>
                  <a:lnTo>
                    <a:pt x="179764" y="209258"/>
                  </a:lnTo>
                  <a:lnTo>
                    <a:pt x="163512" y="209258"/>
                  </a:lnTo>
                  <a:lnTo>
                    <a:pt x="158097" y="214463"/>
                  </a:lnTo>
                  <a:lnTo>
                    <a:pt x="152672" y="219676"/>
                  </a:lnTo>
                  <a:lnTo>
                    <a:pt x="152672" y="224883"/>
                  </a:lnTo>
                  <a:lnTo>
                    <a:pt x="158097" y="235301"/>
                  </a:lnTo>
                  <a:lnTo>
                    <a:pt x="163512" y="240506"/>
                  </a:lnTo>
                  <a:lnTo>
                    <a:pt x="168935" y="245719"/>
                  </a:lnTo>
                  <a:lnTo>
                    <a:pt x="174350" y="250926"/>
                  </a:lnTo>
                  <a:lnTo>
                    <a:pt x="179764" y="256139"/>
                  </a:lnTo>
                  <a:lnTo>
                    <a:pt x="185189" y="266550"/>
                  </a:lnTo>
                  <a:lnTo>
                    <a:pt x="190604" y="271765"/>
                  </a:lnTo>
                  <a:lnTo>
                    <a:pt x="196019" y="276970"/>
                  </a:lnTo>
                  <a:lnTo>
                    <a:pt x="201442" y="282175"/>
                  </a:lnTo>
                  <a:lnTo>
                    <a:pt x="206859" y="287380"/>
                  </a:lnTo>
                  <a:lnTo>
                    <a:pt x="212282" y="297798"/>
                  </a:lnTo>
                  <a:lnTo>
                    <a:pt x="217696" y="303013"/>
                  </a:lnTo>
                  <a:lnTo>
                    <a:pt x="223119" y="308218"/>
                  </a:lnTo>
                  <a:lnTo>
                    <a:pt x="228534" y="313431"/>
                  </a:lnTo>
                  <a:lnTo>
                    <a:pt x="233951" y="318636"/>
                  </a:lnTo>
                  <a:lnTo>
                    <a:pt x="239374" y="323841"/>
                  </a:lnTo>
                  <a:lnTo>
                    <a:pt x="244789" y="334261"/>
                  </a:lnTo>
                  <a:lnTo>
                    <a:pt x="250203" y="339466"/>
                  </a:lnTo>
                  <a:lnTo>
                    <a:pt x="255626" y="344679"/>
                  </a:lnTo>
                  <a:lnTo>
                    <a:pt x="261043" y="349886"/>
                  </a:lnTo>
                  <a:lnTo>
                    <a:pt x="271881" y="349886"/>
                  </a:lnTo>
                  <a:lnTo>
                    <a:pt x="277295" y="344679"/>
                  </a:lnTo>
                  <a:lnTo>
                    <a:pt x="282721" y="339466"/>
                  </a:lnTo>
                  <a:lnTo>
                    <a:pt x="282721" y="323841"/>
                  </a:lnTo>
                  <a:lnTo>
                    <a:pt x="277295" y="318636"/>
                  </a:lnTo>
                  <a:lnTo>
                    <a:pt x="271881" y="313431"/>
                  </a:lnTo>
                  <a:lnTo>
                    <a:pt x="266458" y="308218"/>
                  </a:lnTo>
                  <a:lnTo>
                    <a:pt x="261043" y="303013"/>
                  </a:lnTo>
                  <a:lnTo>
                    <a:pt x="255626" y="292593"/>
                  </a:lnTo>
                  <a:lnTo>
                    <a:pt x="250203" y="287380"/>
                  </a:lnTo>
                  <a:lnTo>
                    <a:pt x="244789" y="282175"/>
                  </a:lnTo>
                  <a:lnTo>
                    <a:pt x="239441" y="271070"/>
                  </a:lnTo>
                  <a:lnTo>
                    <a:pt x="266458" y="276970"/>
                  </a:lnTo>
                  <a:lnTo>
                    <a:pt x="288135" y="282175"/>
                  </a:lnTo>
                  <a:lnTo>
                    <a:pt x="304388" y="287380"/>
                  </a:lnTo>
                  <a:lnTo>
                    <a:pt x="320642" y="292593"/>
                  </a:lnTo>
                  <a:lnTo>
                    <a:pt x="342320" y="292593"/>
                  </a:lnTo>
                  <a:lnTo>
                    <a:pt x="347734" y="287380"/>
                  </a:lnTo>
                  <a:lnTo>
                    <a:pt x="358572" y="282175"/>
                  </a:lnTo>
                  <a:lnTo>
                    <a:pt x="358572" y="271765"/>
                  </a:lnTo>
                  <a:lnTo>
                    <a:pt x="347734" y="266550"/>
                  </a:lnTo>
                  <a:lnTo>
                    <a:pt x="331480" y="261344"/>
                  </a:lnTo>
                  <a:lnTo>
                    <a:pt x="315227" y="256139"/>
                  </a:lnTo>
                  <a:lnTo>
                    <a:pt x="298973" y="250926"/>
                  </a:lnTo>
                  <a:lnTo>
                    <a:pt x="277295" y="245719"/>
                  </a:lnTo>
                  <a:lnTo>
                    <a:pt x="255626" y="245719"/>
                  </a:lnTo>
                  <a:lnTo>
                    <a:pt x="255626" y="214463"/>
                  </a:lnTo>
                  <a:lnTo>
                    <a:pt x="250203" y="193633"/>
                  </a:lnTo>
                  <a:lnTo>
                    <a:pt x="250203" y="183215"/>
                  </a:lnTo>
                  <a:lnTo>
                    <a:pt x="255626" y="172795"/>
                  </a:lnTo>
                  <a:lnTo>
                    <a:pt x="261043" y="167590"/>
                  </a:lnTo>
                  <a:lnTo>
                    <a:pt x="261043" y="157171"/>
                  </a:lnTo>
                  <a:lnTo>
                    <a:pt x="255626" y="151966"/>
                  </a:lnTo>
                  <a:lnTo>
                    <a:pt x="250203" y="146761"/>
                  </a:lnTo>
                  <a:lnTo>
                    <a:pt x="244789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41105A48-4ED6-41A0-816D-0C5675DE1B89}"/>
                </a:ext>
              </a:extLst>
            </p:cNvPr>
            <p:cNvSpPr/>
            <p:nvPr/>
          </p:nvSpPr>
          <p:spPr>
            <a:xfrm>
              <a:off x="2607104" y="1885216"/>
              <a:ext cx="407126" cy="391363"/>
            </a:xfrm>
            <a:custGeom>
              <a:avLst/>
              <a:gdLst>
                <a:gd name="connsiteX0" fmla="*/ 233949 w 407125"/>
                <a:gd name="connsiteY0" fmla="*/ 157181 h 391363"/>
                <a:gd name="connsiteX1" fmla="*/ 228526 w 407125"/>
                <a:gd name="connsiteY1" fmla="*/ 162386 h 391363"/>
                <a:gd name="connsiteX2" fmla="*/ 228526 w 407125"/>
                <a:gd name="connsiteY2" fmla="*/ 183215 h 391363"/>
                <a:gd name="connsiteX3" fmla="*/ 233949 w 407125"/>
                <a:gd name="connsiteY3" fmla="*/ 204053 h 391363"/>
                <a:gd name="connsiteX4" fmla="*/ 239366 w 407125"/>
                <a:gd name="connsiteY4" fmla="*/ 224883 h 391363"/>
                <a:gd name="connsiteX5" fmla="*/ 244788 w 407125"/>
                <a:gd name="connsiteY5" fmla="*/ 240516 h 391363"/>
                <a:gd name="connsiteX6" fmla="*/ 250203 w 407125"/>
                <a:gd name="connsiteY6" fmla="*/ 261346 h 391363"/>
                <a:gd name="connsiteX7" fmla="*/ 255618 w 407125"/>
                <a:gd name="connsiteY7" fmla="*/ 282183 h 391363"/>
                <a:gd name="connsiteX8" fmla="*/ 261043 w 407125"/>
                <a:gd name="connsiteY8" fmla="*/ 297808 h 391363"/>
                <a:gd name="connsiteX9" fmla="*/ 261043 w 407125"/>
                <a:gd name="connsiteY9" fmla="*/ 303013 h 391363"/>
                <a:gd name="connsiteX10" fmla="*/ 255618 w 407125"/>
                <a:gd name="connsiteY10" fmla="*/ 297808 h 391363"/>
                <a:gd name="connsiteX11" fmla="*/ 250203 w 407125"/>
                <a:gd name="connsiteY11" fmla="*/ 292595 h 391363"/>
                <a:gd name="connsiteX12" fmla="*/ 244788 w 407125"/>
                <a:gd name="connsiteY12" fmla="*/ 287390 h 391363"/>
                <a:gd name="connsiteX13" fmla="*/ 239366 w 407125"/>
                <a:gd name="connsiteY13" fmla="*/ 282183 h 391363"/>
                <a:gd name="connsiteX14" fmla="*/ 228526 w 407125"/>
                <a:gd name="connsiteY14" fmla="*/ 276970 h 391363"/>
                <a:gd name="connsiteX15" fmla="*/ 223111 w 407125"/>
                <a:gd name="connsiteY15" fmla="*/ 271765 h 391363"/>
                <a:gd name="connsiteX16" fmla="*/ 217688 w 407125"/>
                <a:gd name="connsiteY16" fmla="*/ 266559 h 391363"/>
                <a:gd name="connsiteX17" fmla="*/ 212273 w 407125"/>
                <a:gd name="connsiteY17" fmla="*/ 261346 h 391363"/>
                <a:gd name="connsiteX18" fmla="*/ 206857 w 407125"/>
                <a:gd name="connsiteY18" fmla="*/ 256139 h 391363"/>
                <a:gd name="connsiteX19" fmla="*/ 201434 w 407125"/>
                <a:gd name="connsiteY19" fmla="*/ 250934 h 391363"/>
                <a:gd name="connsiteX20" fmla="*/ 196019 w 407125"/>
                <a:gd name="connsiteY20" fmla="*/ 245721 h 391363"/>
                <a:gd name="connsiteX21" fmla="*/ 185179 w 407125"/>
                <a:gd name="connsiteY21" fmla="*/ 240516 h 391363"/>
                <a:gd name="connsiteX22" fmla="*/ 179764 w 407125"/>
                <a:gd name="connsiteY22" fmla="*/ 235303 h 391363"/>
                <a:gd name="connsiteX23" fmla="*/ 174341 w 407125"/>
                <a:gd name="connsiteY23" fmla="*/ 230096 h 391363"/>
                <a:gd name="connsiteX24" fmla="*/ 163504 w 407125"/>
                <a:gd name="connsiteY24" fmla="*/ 230096 h 391363"/>
                <a:gd name="connsiteX25" fmla="*/ 158087 w 407125"/>
                <a:gd name="connsiteY25" fmla="*/ 240516 h 391363"/>
                <a:gd name="connsiteX26" fmla="*/ 152672 w 407125"/>
                <a:gd name="connsiteY26" fmla="*/ 245721 h 391363"/>
                <a:gd name="connsiteX27" fmla="*/ 152672 w 407125"/>
                <a:gd name="connsiteY27" fmla="*/ 250934 h 391363"/>
                <a:gd name="connsiteX28" fmla="*/ 158087 w 407125"/>
                <a:gd name="connsiteY28" fmla="*/ 256139 h 391363"/>
                <a:gd name="connsiteX29" fmla="*/ 163504 w 407125"/>
                <a:gd name="connsiteY29" fmla="*/ 261346 h 391363"/>
                <a:gd name="connsiteX30" fmla="*/ 168927 w 407125"/>
                <a:gd name="connsiteY30" fmla="*/ 266559 h 391363"/>
                <a:gd name="connsiteX31" fmla="*/ 179764 w 407125"/>
                <a:gd name="connsiteY31" fmla="*/ 271765 h 391363"/>
                <a:gd name="connsiteX32" fmla="*/ 185179 w 407125"/>
                <a:gd name="connsiteY32" fmla="*/ 276970 h 391363"/>
                <a:gd name="connsiteX33" fmla="*/ 190604 w 407125"/>
                <a:gd name="connsiteY33" fmla="*/ 282183 h 391363"/>
                <a:gd name="connsiteX34" fmla="*/ 196019 w 407125"/>
                <a:gd name="connsiteY34" fmla="*/ 287390 h 391363"/>
                <a:gd name="connsiteX35" fmla="*/ 201434 w 407125"/>
                <a:gd name="connsiteY35" fmla="*/ 292595 h 391363"/>
                <a:gd name="connsiteX36" fmla="*/ 206857 w 407125"/>
                <a:gd name="connsiteY36" fmla="*/ 297808 h 391363"/>
                <a:gd name="connsiteX37" fmla="*/ 212273 w 407125"/>
                <a:gd name="connsiteY37" fmla="*/ 303013 h 391363"/>
                <a:gd name="connsiteX38" fmla="*/ 223111 w 407125"/>
                <a:gd name="connsiteY38" fmla="*/ 308228 h 391363"/>
                <a:gd name="connsiteX39" fmla="*/ 228526 w 407125"/>
                <a:gd name="connsiteY39" fmla="*/ 313433 h 391363"/>
                <a:gd name="connsiteX40" fmla="*/ 233949 w 407125"/>
                <a:gd name="connsiteY40" fmla="*/ 318638 h 391363"/>
                <a:gd name="connsiteX41" fmla="*/ 239366 w 407125"/>
                <a:gd name="connsiteY41" fmla="*/ 323851 h 391363"/>
                <a:gd name="connsiteX42" fmla="*/ 244788 w 407125"/>
                <a:gd name="connsiteY42" fmla="*/ 329056 h 391363"/>
                <a:gd name="connsiteX43" fmla="*/ 250203 w 407125"/>
                <a:gd name="connsiteY43" fmla="*/ 334261 h 391363"/>
                <a:gd name="connsiteX44" fmla="*/ 255618 w 407125"/>
                <a:gd name="connsiteY44" fmla="*/ 339476 h 391363"/>
                <a:gd name="connsiteX45" fmla="*/ 266458 w 407125"/>
                <a:gd name="connsiteY45" fmla="*/ 344681 h 391363"/>
                <a:gd name="connsiteX46" fmla="*/ 271872 w 407125"/>
                <a:gd name="connsiteY46" fmla="*/ 349894 h 391363"/>
                <a:gd name="connsiteX47" fmla="*/ 277287 w 407125"/>
                <a:gd name="connsiteY47" fmla="*/ 355100 h 391363"/>
                <a:gd name="connsiteX48" fmla="*/ 293550 w 407125"/>
                <a:gd name="connsiteY48" fmla="*/ 355100 h 391363"/>
                <a:gd name="connsiteX49" fmla="*/ 298965 w 407125"/>
                <a:gd name="connsiteY49" fmla="*/ 349894 h 391363"/>
                <a:gd name="connsiteX50" fmla="*/ 304388 w 407125"/>
                <a:gd name="connsiteY50" fmla="*/ 344681 h 391363"/>
                <a:gd name="connsiteX51" fmla="*/ 304388 w 407125"/>
                <a:gd name="connsiteY51" fmla="*/ 334261 h 391363"/>
                <a:gd name="connsiteX52" fmla="*/ 298965 w 407125"/>
                <a:gd name="connsiteY52" fmla="*/ 313433 h 391363"/>
                <a:gd name="connsiteX53" fmla="*/ 293550 w 407125"/>
                <a:gd name="connsiteY53" fmla="*/ 292595 h 391363"/>
                <a:gd name="connsiteX54" fmla="*/ 288125 w 407125"/>
                <a:gd name="connsiteY54" fmla="*/ 276970 h 391363"/>
                <a:gd name="connsiteX55" fmla="*/ 282710 w 407125"/>
                <a:gd name="connsiteY55" fmla="*/ 256139 h 391363"/>
                <a:gd name="connsiteX56" fmla="*/ 277287 w 407125"/>
                <a:gd name="connsiteY56" fmla="*/ 235303 h 391363"/>
                <a:gd name="connsiteX57" fmla="*/ 271872 w 407125"/>
                <a:gd name="connsiteY57" fmla="*/ 214473 h 391363"/>
                <a:gd name="connsiteX58" fmla="*/ 266728 w 407125"/>
                <a:gd name="connsiteY58" fmla="*/ 203270 h 391363"/>
                <a:gd name="connsiteX59" fmla="*/ 277287 w 407125"/>
                <a:gd name="connsiteY59" fmla="*/ 209258 h 391363"/>
                <a:gd name="connsiteX60" fmla="*/ 282710 w 407125"/>
                <a:gd name="connsiteY60" fmla="*/ 214473 h 391363"/>
                <a:gd name="connsiteX61" fmla="*/ 288125 w 407125"/>
                <a:gd name="connsiteY61" fmla="*/ 219678 h 391363"/>
                <a:gd name="connsiteX62" fmla="*/ 293550 w 407125"/>
                <a:gd name="connsiteY62" fmla="*/ 224883 h 391363"/>
                <a:gd name="connsiteX63" fmla="*/ 298965 w 407125"/>
                <a:gd name="connsiteY63" fmla="*/ 230096 h 391363"/>
                <a:gd name="connsiteX64" fmla="*/ 304388 w 407125"/>
                <a:gd name="connsiteY64" fmla="*/ 235303 h 391363"/>
                <a:gd name="connsiteX65" fmla="*/ 309802 w 407125"/>
                <a:gd name="connsiteY65" fmla="*/ 240516 h 391363"/>
                <a:gd name="connsiteX66" fmla="*/ 320642 w 407125"/>
                <a:gd name="connsiteY66" fmla="*/ 245721 h 391363"/>
                <a:gd name="connsiteX67" fmla="*/ 326057 w 407125"/>
                <a:gd name="connsiteY67" fmla="*/ 250934 h 391363"/>
                <a:gd name="connsiteX68" fmla="*/ 331472 w 407125"/>
                <a:gd name="connsiteY68" fmla="*/ 256139 h 391363"/>
                <a:gd name="connsiteX69" fmla="*/ 336894 w 407125"/>
                <a:gd name="connsiteY69" fmla="*/ 261346 h 391363"/>
                <a:gd name="connsiteX70" fmla="*/ 342311 w 407125"/>
                <a:gd name="connsiteY70" fmla="*/ 266559 h 391363"/>
                <a:gd name="connsiteX71" fmla="*/ 347734 w 407125"/>
                <a:gd name="connsiteY71" fmla="*/ 271765 h 391363"/>
                <a:gd name="connsiteX72" fmla="*/ 358572 w 407125"/>
                <a:gd name="connsiteY72" fmla="*/ 276970 h 391363"/>
                <a:gd name="connsiteX73" fmla="*/ 363987 w 407125"/>
                <a:gd name="connsiteY73" fmla="*/ 276970 h 391363"/>
                <a:gd name="connsiteX74" fmla="*/ 369403 w 407125"/>
                <a:gd name="connsiteY74" fmla="*/ 271765 h 391363"/>
                <a:gd name="connsiteX75" fmla="*/ 374826 w 407125"/>
                <a:gd name="connsiteY75" fmla="*/ 266559 h 391363"/>
                <a:gd name="connsiteX76" fmla="*/ 374826 w 407125"/>
                <a:gd name="connsiteY76" fmla="*/ 250934 h 391363"/>
                <a:gd name="connsiteX77" fmla="*/ 363987 w 407125"/>
                <a:gd name="connsiteY77" fmla="*/ 245721 h 391363"/>
                <a:gd name="connsiteX78" fmla="*/ 358572 w 407125"/>
                <a:gd name="connsiteY78" fmla="*/ 240516 h 391363"/>
                <a:gd name="connsiteX79" fmla="*/ 353149 w 407125"/>
                <a:gd name="connsiteY79" fmla="*/ 235303 h 391363"/>
                <a:gd name="connsiteX80" fmla="*/ 347734 w 407125"/>
                <a:gd name="connsiteY80" fmla="*/ 230096 h 391363"/>
                <a:gd name="connsiteX81" fmla="*/ 342311 w 407125"/>
                <a:gd name="connsiteY81" fmla="*/ 224883 h 391363"/>
                <a:gd name="connsiteX82" fmla="*/ 336894 w 407125"/>
                <a:gd name="connsiteY82" fmla="*/ 219678 h 391363"/>
                <a:gd name="connsiteX83" fmla="*/ 331472 w 407125"/>
                <a:gd name="connsiteY83" fmla="*/ 214473 h 391363"/>
                <a:gd name="connsiteX84" fmla="*/ 320642 w 407125"/>
                <a:gd name="connsiteY84" fmla="*/ 209258 h 391363"/>
                <a:gd name="connsiteX85" fmla="*/ 315217 w 407125"/>
                <a:gd name="connsiteY85" fmla="*/ 204053 h 391363"/>
                <a:gd name="connsiteX86" fmla="*/ 309802 w 407125"/>
                <a:gd name="connsiteY86" fmla="*/ 198848 h 391363"/>
                <a:gd name="connsiteX87" fmla="*/ 304388 w 407125"/>
                <a:gd name="connsiteY87" fmla="*/ 193635 h 391363"/>
                <a:gd name="connsiteX88" fmla="*/ 298965 w 407125"/>
                <a:gd name="connsiteY88" fmla="*/ 188430 h 391363"/>
                <a:gd name="connsiteX89" fmla="*/ 293550 w 407125"/>
                <a:gd name="connsiteY89" fmla="*/ 183215 h 391363"/>
                <a:gd name="connsiteX90" fmla="*/ 282710 w 407125"/>
                <a:gd name="connsiteY90" fmla="*/ 178010 h 391363"/>
                <a:gd name="connsiteX91" fmla="*/ 277287 w 407125"/>
                <a:gd name="connsiteY91" fmla="*/ 172797 h 391363"/>
                <a:gd name="connsiteX92" fmla="*/ 271872 w 407125"/>
                <a:gd name="connsiteY92" fmla="*/ 167592 h 391363"/>
                <a:gd name="connsiteX93" fmla="*/ 266458 w 407125"/>
                <a:gd name="connsiteY93" fmla="*/ 162386 h 391363"/>
                <a:gd name="connsiteX94" fmla="*/ 261043 w 407125"/>
                <a:gd name="connsiteY94" fmla="*/ 157181 h 391363"/>
                <a:gd name="connsiteX95" fmla="*/ 255618 w 407125"/>
                <a:gd name="connsiteY95" fmla="*/ 151966 h 391363"/>
                <a:gd name="connsiteX96" fmla="*/ 250203 w 407125"/>
                <a:gd name="connsiteY96" fmla="*/ 146761 h 391363"/>
                <a:gd name="connsiteX97" fmla="*/ 239366 w 407125"/>
                <a:gd name="connsiteY97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407125" h="391363">
                  <a:moveTo>
                    <a:pt x="233949" y="157181"/>
                  </a:moveTo>
                  <a:lnTo>
                    <a:pt x="228526" y="162386"/>
                  </a:lnTo>
                  <a:lnTo>
                    <a:pt x="228526" y="183215"/>
                  </a:lnTo>
                  <a:lnTo>
                    <a:pt x="233949" y="204053"/>
                  </a:lnTo>
                  <a:lnTo>
                    <a:pt x="239366" y="224883"/>
                  </a:lnTo>
                  <a:lnTo>
                    <a:pt x="244788" y="240516"/>
                  </a:lnTo>
                  <a:lnTo>
                    <a:pt x="250203" y="261346"/>
                  </a:lnTo>
                  <a:lnTo>
                    <a:pt x="255618" y="282183"/>
                  </a:lnTo>
                  <a:lnTo>
                    <a:pt x="261043" y="297808"/>
                  </a:lnTo>
                  <a:lnTo>
                    <a:pt x="261043" y="303013"/>
                  </a:lnTo>
                  <a:lnTo>
                    <a:pt x="255618" y="297808"/>
                  </a:lnTo>
                  <a:lnTo>
                    <a:pt x="250203" y="292595"/>
                  </a:lnTo>
                  <a:lnTo>
                    <a:pt x="244788" y="287390"/>
                  </a:lnTo>
                  <a:lnTo>
                    <a:pt x="239366" y="282183"/>
                  </a:lnTo>
                  <a:lnTo>
                    <a:pt x="228526" y="276970"/>
                  </a:lnTo>
                  <a:lnTo>
                    <a:pt x="223111" y="271765"/>
                  </a:lnTo>
                  <a:lnTo>
                    <a:pt x="217688" y="266559"/>
                  </a:lnTo>
                  <a:lnTo>
                    <a:pt x="212273" y="261346"/>
                  </a:lnTo>
                  <a:lnTo>
                    <a:pt x="206857" y="256139"/>
                  </a:lnTo>
                  <a:lnTo>
                    <a:pt x="201434" y="250934"/>
                  </a:lnTo>
                  <a:lnTo>
                    <a:pt x="196019" y="245721"/>
                  </a:lnTo>
                  <a:lnTo>
                    <a:pt x="185179" y="240516"/>
                  </a:lnTo>
                  <a:lnTo>
                    <a:pt x="179764" y="235303"/>
                  </a:lnTo>
                  <a:lnTo>
                    <a:pt x="174341" y="230096"/>
                  </a:lnTo>
                  <a:lnTo>
                    <a:pt x="163504" y="230096"/>
                  </a:lnTo>
                  <a:lnTo>
                    <a:pt x="158087" y="240516"/>
                  </a:lnTo>
                  <a:lnTo>
                    <a:pt x="152672" y="245721"/>
                  </a:lnTo>
                  <a:lnTo>
                    <a:pt x="152672" y="250934"/>
                  </a:lnTo>
                  <a:lnTo>
                    <a:pt x="158087" y="256139"/>
                  </a:lnTo>
                  <a:lnTo>
                    <a:pt x="163504" y="261346"/>
                  </a:lnTo>
                  <a:lnTo>
                    <a:pt x="168927" y="266559"/>
                  </a:lnTo>
                  <a:lnTo>
                    <a:pt x="179764" y="271765"/>
                  </a:lnTo>
                  <a:lnTo>
                    <a:pt x="185179" y="276970"/>
                  </a:lnTo>
                  <a:lnTo>
                    <a:pt x="190604" y="282183"/>
                  </a:lnTo>
                  <a:lnTo>
                    <a:pt x="196019" y="287390"/>
                  </a:lnTo>
                  <a:lnTo>
                    <a:pt x="201434" y="292595"/>
                  </a:lnTo>
                  <a:lnTo>
                    <a:pt x="206857" y="297808"/>
                  </a:lnTo>
                  <a:lnTo>
                    <a:pt x="212273" y="303013"/>
                  </a:lnTo>
                  <a:lnTo>
                    <a:pt x="223111" y="308228"/>
                  </a:lnTo>
                  <a:lnTo>
                    <a:pt x="228526" y="313433"/>
                  </a:lnTo>
                  <a:lnTo>
                    <a:pt x="233949" y="318638"/>
                  </a:lnTo>
                  <a:lnTo>
                    <a:pt x="239366" y="323851"/>
                  </a:lnTo>
                  <a:lnTo>
                    <a:pt x="244788" y="329056"/>
                  </a:lnTo>
                  <a:lnTo>
                    <a:pt x="250203" y="334261"/>
                  </a:lnTo>
                  <a:lnTo>
                    <a:pt x="255618" y="339476"/>
                  </a:lnTo>
                  <a:lnTo>
                    <a:pt x="266458" y="344681"/>
                  </a:lnTo>
                  <a:lnTo>
                    <a:pt x="271872" y="349894"/>
                  </a:lnTo>
                  <a:lnTo>
                    <a:pt x="277287" y="355100"/>
                  </a:lnTo>
                  <a:lnTo>
                    <a:pt x="293550" y="355100"/>
                  </a:lnTo>
                  <a:lnTo>
                    <a:pt x="298965" y="349894"/>
                  </a:lnTo>
                  <a:lnTo>
                    <a:pt x="304388" y="344681"/>
                  </a:lnTo>
                  <a:lnTo>
                    <a:pt x="304388" y="334261"/>
                  </a:lnTo>
                  <a:lnTo>
                    <a:pt x="298965" y="313433"/>
                  </a:lnTo>
                  <a:lnTo>
                    <a:pt x="293550" y="292595"/>
                  </a:lnTo>
                  <a:lnTo>
                    <a:pt x="288125" y="276970"/>
                  </a:lnTo>
                  <a:lnTo>
                    <a:pt x="282710" y="256139"/>
                  </a:lnTo>
                  <a:lnTo>
                    <a:pt x="277287" y="235303"/>
                  </a:lnTo>
                  <a:lnTo>
                    <a:pt x="271872" y="214473"/>
                  </a:lnTo>
                  <a:lnTo>
                    <a:pt x="266728" y="203270"/>
                  </a:lnTo>
                  <a:lnTo>
                    <a:pt x="277287" y="209258"/>
                  </a:lnTo>
                  <a:lnTo>
                    <a:pt x="282710" y="214473"/>
                  </a:lnTo>
                  <a:lnTo>
                    <a:pt x="288125" y="219678"/>
                  </a:lnTo>
                  <a:lnTo>
                    <a:pt x="293550" y="224883"/>
                  </a:lnTo>
                  <a:lnTo>
                    <a:pt x="298965" y="230096"/>
                  </a:lnTo>
                  <a:lnTo>
                    <a:pt x="304388" y="235303"/>
                  </a:lnTo>
                  <a:lnTo>
                    <a:pt x="309802" y="240516"/>
                  </a:lnTo>
                  <a:lnTo>
                    <a:pt x="320642" y="245721"/>
                  </a:lnTo>
                  <a:lnTo>
                    <a:pt x="326057" y="250934"/>
                  </a:lnTo>
                  <a:lnTo>
                    <a:pt x="331472" y="256139"/>
                  </a:lnTo>
                  <a:lnTo>
                    <a:pt x="336894" y="261346"/>
                  </a:lnTo>
                  <a:lnTo>
                    <a:pt x="342311" y="266559"/>
                  </a:lnTo>
                  <a:lnTo>
                    <a:pt x="347734" y="271765"/>
                  </a:lnTo>
                  <a:lnTo>
                    <a:pt x="358572" y="276970"/>
                  </a:lnTo>
                  <a:lnTo>
                    <a:pt x="363987" y="276970"/>
                  </a:lnTo>
                  <a:lnTo>
                    <a:pt x="369403" y="271765"/>
                  </a:lnTo>
                  <a:lnTo>
                    <a:pt x="374826" y="266559"/>
                  </a:lnTo>
                  <a:lnTo>
                    <a:pt x="374826" y="250934"/>
                  </a:lnTo>
                  <a:lnTo>
                    <a:pt x="363987" y="245721"/>
                  </a:lnTo>
                  <a:lnTo>
                    <a:pt x="358572" y="240516"/>
                  </a:lnTo>
                  <a:lnTo>
                    <a:pt x="353149" y="235303"/>
                  </a:lnTo>
                  <a:lnTo>
                    <a:pt x="347734" y="230096"/>
                  </a:lnTo>
                  <a:lnTo>
                    <a:pt x="342311" y="224883"/>
                  </a:lnTo>
                  <a:lnTo>
                    <a:pt x="336894" y="219678"/>
                  </a:lnTo>
                  <a:lnTo>
                    <a:pt x="331472" y="214473"/>
                  </a:lnTo>
                  <a:lnTo>
                    <a:pt x="320642" y="209258"/>
                  </a:lnTo>
                  <a:lnTo>
                    <a:pt x="315217" y="204053"/>
                  </a:lnTo>
                  <a:lnTo>
                    <a:pt x="309802" y="198848"/>
                  </a:lnTo>
                  <a:lnTo>
                    <a:pt x="304388" y="193635"/>
                  </a:lnTo>
                  <a:lnTo>
                    <a:pt x="298965" y="188430"/>
                  </a:lnTo>
                  <a:lnTo>
                    <a:pt x="293550" y="183215"/>
                  </a:lnTo>
                  <a:lnTo>
                    <a:pt x="282710" y="178010"/>
                  </a:lnTo>
                  <a:lnTo>
                    <a:pt x="277287" y="172797"/>
                  </a:lnTo>
                  <a:lnTo>
                    <a:pt x="271872" y="167592"/>
                  </a:lnTo>
                  <a:lnTo>
                    <a:pt x="266458" y="162386"/>
                  </a:lnTo>
                  <a:lnTo>
                    <a:pt x="261043" y="157181"/>
                  </a:lnTo>
                  <a:lnTo>
                    <a:pt x="255618" y="151966"/>
                  </a:lnTo>
                  <a:lnTo>
                    <a:pt x="250203" y="146761"/>
                  </a:lnTo>
                  <a:lnTo>
                    <a:pt x="239366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BF43EF66-A47E-4A45-AAF4-662F64F4E3B6}"/>
                </a:ext>
              </a:extLst>
            </p:cNvPr>
            <p:cNvSpPr/>
            <p:nvPr/>
          </p:nvSpPr>
          <p:spPr>
            <a:xfrm>
              <a:off x="4720239" y="1869591"/>
              <a:ext cx="407126" cy="391363"/>
            </a:xfrm>
            <a:custGeom>
              <a:avLst/>
              <a:gdLst>
                <a:gd name="connsiteX0" fmla="*/ 266464 w 407125"/>
                <a:gd name="connsiteY0" fmla="*/ 151968 h 391363"/>
                <a:gd name="connsiteX1" fmla="*/ 261049 w 407125"/>
                <a:gd name="connsiteY1" fmla="*/ 157181 h 391363"/>
                <a:gd name="connsiteX2" fmla="*/ 250199 w 407125"/>
                <a:gd name="connsiteY2" fmla="*/ 162386 h 391363"/>
                <a:gd name="connsiteX3" fmla="*/ 244785 w 407125"/>
                <a:gd name="connsiteY3" fmla="*/ 167592 h 391363"/>
                <a:gd name="connsiteX4" fmla="*/ 239370 w 407125"/>
                <a:gd name="connsiteY4" fmla="*/ 172806 h 391363"/>
                <a:gd name="connsiteX5" fmla="*/ 233955 w 407125"/>
                <a:gd name="connsiteY5" fmla="*/ 178012 h 391363"/>
                <a:gd name="connsiteX6" fmla="*/ 228540 w 407125"/>
                <a:gd name="connsiteY6" fmla="*/ 183217 h 391363"/>
                <a:gd name="connsiteX7" fmla="*/ 223125 w 407125"/>
                <a:gd name="connsiteY7" fmla="*/ 188422 h 391363"/>
                <a:gd name="connsiteX8" fmla="*/ 217690 w 407125"/>
                <a:gd name="connsiteY8" fmla="*/ 193635 h 391363"/>
                <a:gd name="connsiteX9" fmla="*/ 212276 w 407125"/>
                <a:gd name="connsiteY9" fmla="*/ 198840 h 391363"/>
                <a:gd name="connsiteX10" fmla="*/ 206861 w 407125"/>
                <a:gd name="connsiteY10" fmla="*/ 204055 h 391363"/>
                <a:gd name="connsiteX11" fmla="*/ 201446 w 407125"/>
                <a:gd name="connsiteY11" fmla="*/ 209260 h 391363"/>
                <a:gd name="connsiteX12" fmla="*/ 196031 w 407125"/>
                <a:gd name="connsiteY12" fmla="*/ 214473 h 391363"/>
                <a:gd name="connsiteX13" fmla="*/ 190617 w 407125"/>
                <a:gd name="connsiteY13" fmla="*/ 219678 h 391363"/>
                <a:gd name="connsiteX14" fmla="*/ 185181 w 407125"/>
                <a:gd name="connsiteY14" fmla="*/ 224883 h 391363"/>
                <a:gd name="connsiteX15" fmla="*/ 179766 w 407125"/>
                <a:gd name="connsiteY15" fmla="*/ 230098 h 391363"/>
                <a:gd name="connsiteX16" fmla="*/ 174352 w 407125"/>
                <a:gd name="connsiteY16" fmla="*/ 235303 h 391363"/>
                <a:gd name="connsiteX17" fmla="*/ 168937 w 407125"/>
                <a:gd name="connsiteY17" fmla="*/ 240508 h 391363"/>
                <a:gd name="connsiteX18" fmla="*/ 163522 w 407125"/>
                <a:gd name="connsiteY18" fmla="*/ 245721 h 391363"/>
                <a:gd name="connsiteX19" fmla="*/ 158087 w 407125"/>
                <a:gd name="connsiteY19" fmla="*/ 250928 h 391363"/>
                <a:gd name="connsiteX20" fmla="*/ 152672 w 407125"/>
                <a:gd name="connsiteY20" fmla="*/ 256141 h 391363"/>
                <a:gd name="connsiteX21" fmla="*/ 152672 w 407125"/>
                <a:gd name="connsiteY21" fmla="*/ 271765 h 391363"/>
                <a:gd name="connsiteX22" fmla="*/ 158087 w 407125"/>
                <a:gd name="connsiteY22" fmla="*/ 276972 h 391363"/>
                <a:gd name="connsiteX23" fmla="*/ 163522 w 407125"/>
                <a:gd name="connsiteY23" fmla="*/ 282185 h 391363"/>
                <a:gd name="connsiteX24" fmla="*/ 174352 w 407125"/>
                <a:gd name="connsiteY24" fmla="*/ 282185 h 391363"/>
                <a:gd name="connsiteX25" fmla="*/ 179766 w 407125"/>
                <a:gd name="connsiteY25" fmla="*/ 276972 h 391363"/>
                <a:gd name="connsiteX26" fmla="*/ 185181 w 407125"/>
                <a:gd name="connsiteY26" fmla="*/ 271765 h 391363"/>
                <a:gd name="connsiteX27" fmla="*/ 190617 w 407125"/>
                <a:gd name="connsiteY27" fmla="*/ 266560 h 391363"/>
                <a:gd name="connsiteX28" fmla="*/ 196031 w 407125"/>
                <a:gd name="connsiteY28" fmla="*/ 261347 h 391363"/>
                <a:gd name="connsiteX29" fmla="*/ 201446 w 407125"/>
                <a:gd name="connsiteY29" fmla="*/ 256141 h 391363"/>
                <a:gd name="connsiteX30" fmla="*/ 206861 w 407125"/>
                <a:gd name="connsiteY30" fmla="*/ 250928 h 391363"/>
                <a:gd name="connsiteX31" fmla="*/ 212276 w 407125"/>
                <a:gd name="connsiteY31" fmla="*/ 245721 h 391363"/>
                <a:gd name="connsiteX32" fmla="*/ 217690 w 407125"/>
                <a:gd name="connsiteY32" fmla="*/ 240508 h 391363"/>
                <a:gd name="connsiteX33" fmla="*/ 223125 w 407125"/>
                <a:gd name="connsiteY33" fmla="*/ 235303 h 391363"/>
                <a:gd name="connsiteX34" fmla="*/ 228540 w 407125"/>
                <a:gd name="connsiteY34" fmla="*/ 230098 h 391363"/>
                <a:gd name="connsiteX35" fmla="*/ 233955 w 407125"/>
                <a:gd name="connsiteY35" fmla="*/ 224883 h 391363"/>
                <a:gd name="connsiteX36" fmla="*/ 239370 w 407125"/>
                <a:gd name="connsiteY36" fmla="*/ 219678 h 391363"/>
                <a:gd name="connsiteX37" fmla="*/ 244785 w 407125"/>
                <a:gd name="connsiteY37" fmla="*/ 214473 h 391363"/>
                <a:gd name="connsiteX38" fmla="*/ 250199 w 407125"/>
                <a:gd name="connsiteY38" fmla="*/ 209260 h 391363"/>
                <a:gd name="connsiteX39" fmla="*/ 255614 w 407125"/>
                <a:gd name="connsiteY39" fmla="*/ 204055 h 391363"/>
                <a:gd name="connsiteX40" fmla="*/ 261049 w 407125"/>
                <a:gd name="connsiteY40" fmla="*/ 198840 h 391363"/>
                <a:gd name="connsiteX41" fmla="*/ 266464 w 407125"/>
                <a:gd name="connsiteY41" fmla="*/ 193635 h 391363"/>
                <a:gd name="connsiteX42" fmla="*/ 271879 w 407125"/>
                <a:gd name="connsiteY42" fmla="*/ 188422 h 391363"/>
                <a:gd name="connsiteX43" fmla="*/ 277293 w 407125"/>
                <a:gd name="connsiteY43" fmla="*/ 188422 h 391363"/>
                <a:gd name="connsiteX44" fmla="*/ 282708 w 407125"/>
                <a:gd name="connsiteY44" fmla="*/ 193635 h 391363"/>
                <a:gd name="connsiteX45" fmla="*/ 288143 w 407125"/>
                <a:gd name="connsiteY45" fmla="*/ 198840 h 391363"/>
                <a:gd name="connsiteX46" fmla="*/ 293558 w 407125"/>
                <a:gd name="connsiteY46" fmla="*/ 204055 h 391363"/>
                <a:gd name="connsiteX47" fmla="*/ 298973 w 407125"/>
                <a:gd name="connsiteY47" fmla="*/ 209260 h 391363"/>
                <a:gd name="connsiteX48" fmla="*/ 304388 w 407125"/>
                <a:gd name="connsiteY48" fmla="*/ 214473 h 391363"/>
                <a:gd name="connsiteX49" fmla="*/ 309802 w 407125"/>
                <a:gd name="connsiteY49" fmla="*/ 219678 h 391363"/>
                <a:gd name="connsiteX50" fmla="*/ 315217 w 407125"/>
                <a:gd name="connsiteY50" fmla="*/ 224883 h 391363"/>
                <a:gd name="connsiteX51" fmla="*/ 320652 w 407125"/>
                <a:gd name="connsiteY51" fmla="*/ 230098 h 391363"/>
                <a:gd name="connsiteX52" fmla="*/ 326067 w 407125"/>
                <a:gd name="connsiteY52" fmla="*/ 235303 h 391363"/>
                <a:gd name="connsiteX53" fmla="*/ 331482 w 407125"/>
                <a:gd name="connsiteY53" fmla="*/ 245721 h 391363"/>
                <a:gd name="connsiteX54" fmla="*/ 320652 w 407125"/>
                <a:gd name="connsiteY54" fmla="*/ 245721 h 391363"/>
                <a:gd name="connsiteX55" fmla="*/ 315217 w 407125"/>
                <a:gd name="connsiteY55" fmla="*/ 250928 h 391363"/>
                <a:gd name="connsiteX56" fmla="*/ 309802 w 407125"/>
                <a:gd name="connsiteY56" fmla="*/ 256141 h 391363"/>
                <a:gd name="connsiteX57" fmla="*/ 304388 w 407125"/>
                <a:gd name="connsiteY57" fmla="*/ 261347 h 391363"/>
                <a:gd name="connsiteX58" fmla="*/ 298973 w 407125"/>
                <a:gd name="connsiteY58" fmla="*/ 266560 h 391363"/>
                <a:gd name="connsiteX59" fmla="*/ 293558 w 407125"/>
                <a:gd name="connsiteY59" fmla="*/ 271765 h 391363"/>
                <a:gd name="connsiteX60" fmla="*/ 288143 w 407125"/>
                <a:gd name="connsiteY60" fmla="*/ 276972 h 391363"/>
                <a:gd name="connsiteX61" fmla="*/ 282708 w 407125"/>
                <a:gd name="connsiteY61" fmla="*/ 282185 h 391363"/>
                <a:gd name="connsiteX62" fmla="*/ 277293 w 407125"/>
                <a:gd name="connsiteY62" fmla="*/ 287390 h 391363"/>
                <a:gd name="connsiteX63" fmla="*/ 271879 w 407125"/>
                <a:gd name="connsiteY63" fmla="*/ 292595 h 391363"/>
                <a:gd name="connsiteX64" fmla="*/ 266464 w 407125"/>
                <a:gd name="connsiteY64" fmla="*/ 297808 h 391363"/>
                <a:gd name="connsiteX65" fmla="*/ 261049 w 407125"/>
                <a:gd name="connsiteY65" fmla="*/ 303015 h 391363"/>
                <a:gd name="connsiteX66" fmla="*/ 255614 w 407125"/>
                <a:gd name="connsiteY66" fmla="*/ 308220 h 391363"/>
                <a:gd name="connsiteX67" fmla="*/ 250199 w 407125"/>
                <a:gd name="connsiteY67" fmla="*/ 313433 h 391363"/>
                <a:gd name="connsiteX68" fmla="*/ 244785 w 407125"/>
                <a:gd name="connsiteY68" fmla="*/ 318638 h 391363"/>
                <a:gd name="connsiteX69" fmla="*/ 239370 w 407125"/>
                <a:gd name="connsiteY69" fmla="*/ 323853 h 391363"/>
                <a:gd name="connsiteX70" fmla="*/ 233955 w 407125"/>
                <a:gd name="connsiteY70" fmla="*/ 329058 h 391363"/>
                <a:gd name="connsiteX71" fmla="*/ 228540 w 407125"/>
                <a:gd name="connsiteY71" fmla="*/ 334263 h 391363"/>
                <a:gd name="connsiteX72" fmla="*/ 228540 w 407125"/>
                <a:gd name="connsiteY72" fmla="*/ 344681 h 391363"/>
                <a:gd name="connsiteX73" fmla="*/ 233955 w 407125"/>
                <a:gd name="connsiteY73" fmla="*/ 349887 h 391363"/>
                <a:gd name="connsiteX74" fmla="*/ 239370 w 407125"/>
                <a:gd name="connsiteY74" fmla="*/ 355102 h 391363"/>
                <a:gd name="connsiteX75" fmla="*/ 255614 w 407125"/>
                <a:gd name="connsiteY75" fmla="*/ 355102 h 391363"/>
                <a:gd name="connsiteX76" fmla="*/ 261049 w 407125"/>
                <a:gd name="connsiteY76" fmla="*/ 349887 h 391363"/>
                <a:gd name="connsiteX77" fmla="*/ 266464 w 407125"/>
                <a:gd name="connsiteY77" fmla="*/ 344681 h 391363"/>
                <a:gd name="connsiteX78" fmla="*/ 271879 w 407125"/>
                <a:gd name="connsiteY78" fmla="*/ 339476 h 391363"/>
                <a:gd name="connsiteX79" fmla="*/ 277293 w 407125"/>
                <a:gd name="connsiteY79" fmla="*/ 334263 h 391363"/>
                <a:gd name="connsiteX80" fmla="*/ 282708 w 407125"/>
                <a:gd name="connsiteY80" fmla="*/ 329058 h 391363"/>
                <a:gd name="connsiteX81" fmla="*/ 288143 w 407125"/>
                <a:gd name="connsiteY81" fmla="*/ 323853 h 391363"/>
                <a:gd name="connsiteX82" fmla="*/ 293558 w 407125"/>
                <a:gd name="connsiteY82" fmla="*/ 318638 h 391363"/>
                <a:gd name="connsiteX83" fmla="*/ 298973 w 407125"/>
                <a:gd name="connsiteY83" fmla="*/ 313433 h 391363"/>
                <a:gd name="connsiteX84" fmla="*/ 304388 w 407125"/>
                <a:gd name="connsiteY84" fmla="*/ 308220 h 391363"/>
                <a:gd name="connsiteX85" fmla="*/ 309802 w 407125"/>
                <a:gd name="connsiteY85" fmla="*/ 303015 h 391363"/>
                <a:gd name="connsiteX86" fmla="*/ 315217 w 407125"/>
                <a:gd name="connsiteY86" fmla="*/ 297808 h 391363"/>
                <a:gd name="connsiteX87" fmla="*/ 320652 w 407125"/>
                <a:gd name="connsiteY87" fmla="*/ 292595 h 391363"/>
                <a:gd name="connsiteX88" fmla="*/ 326067 w 407125"/>
                <a:gd name="connsiteY88" fmla="*/ 287390 h 391363"/>
                <a:gd name="connsiteX89" fmla="*/ 331482 w 407125"/>
                <a:gd name="connsiteY89" fmla="*/ 282185 h 391363"/>
                <a:gd name="connsiteX90" fmla="*/ 336897 w 407125"/>
                <a:gd name="connsiteY90" fmla="*/ 276972 h 391363"/>
                <a:gd name="connsiteX91" fmla="*/ 342311 w 407125"/>
                <a:gd name="connsiteY91" fmla="*/ 271765 h 391363"/>
                <a:gd name="connsiteX92" fmla="*/ 347746 w 407125"/>
                <a:gd name="connsiteY92" fmla="*/ 266560 h 391363"/>
                <a:gd name="connsiteX93" fmla="*/ 353162 w 407125"/>
                <a:gd name="connsiteY93" fmla="*/ 261347 h 391363"/>
                <a:gd name="connsiteX94" fmla="*/ 358576 w 407125"/>
                <a:gd name="connsiteY94" fmla="*/ 256141 h 391363"/>
                <a:gd name="connsiteX95" fmla="*/ 363991 w 407125"/>
                <a:gd name="connsiteY95" fmla="*/ 250928 h 391363"/>
                <a:gd name="connsiteX96" fmla="*/ 369406 w 407125"/>
                <a:gd name="connsiteY96" fmla="*/ 245721 h 391363"/>
                <a:gd name="connsiteX97" fmla="*/ 369406 w 407125"/>
                <a:gd name="connsiteY97" fmla="*/ 235303 h 391363"/>
                <a:gd name="connsiteX98" fmla="*/ 363991 w 407125"/>
                <a:gd name="connsiteY98" fmla="*/ 230098 h 391363"/>
                <a:gd name="connsiteX99" fmla="*/ 358576 w 407125"/>
                <a:gd name="connsiteY99" fmla="*/ 224883 h 391363"/>
                <a:gd name="connsiteX100" fmla="*/ 353162 w 407125"/>
                <a:gd name="connsiteY100" fmla="*/ 219678 h 391363"/>
                <a:gd name="connsiteX101" fmla="*/ 347746 w 407125"/>
                <a:gd name="connsiteY101" fmla="*/ 214473 h 391363"/>
                <a:gd name="connsiteX102" fmla="*/ 342311 w 407125"/>
                <a:gd name="connsiteY102" fmla="*/ 209260 h 391363"/>
                <a:gd name="connsiteX103" fmla="*/ 336897 w 407125"/>
                <a:gd name="connsiteY103" fmla="*/ 204055 h 391363"/>
                <a:gd name="connsiteX104" fmla="*/ 331482 w 407125"/>
                <a:gd name="connsiteY104" fmla="*/ 198840 h 391363"/>
                <a:gd name="connsiteX105" fmla="*/ 326067 w 407125"/>
                <a:gd name="connsiteY105" fmla="*/ 193635 h 391363"/>
                <a:gd name="connsiteX106" fmla="*/ 320652 w 407125"/>
                <a:gd name="connsiteY106" fmla="*/ 188422 h 391363"/>
                <a:gd name="connsiteX107" fmla="*/ 315217 w 407125"/>
                <a:gd name="connsiteY107" fmla="*/ 183217 h 391363"/>
                <a:gd name="connsiteX108" fmla="*/ 309802 w 407125"/>
                <a:gd name="connsiteY108" fmla="*/ 178012 h 391363"/>
                <a:gd name="connsiteX109" fmla="*/ 304388 w 407125"/>
                <a:gd name="connsiteY109" fmla="*/ 172806 h 391363"/>
                <a:gd name="connsiteX110" fmla="*/ 298973 w 407125"/>
                <a:gd name="connsiteY110" fmla="*/ 162386 h 391363"/>
                <a:gd name="connsiteX111" fmla="*/ 293558 w 407125"/>
                <a:gd name="connsiteY111" fmla="*/ 157181 h 391363"/>
                <a:gd name="connsiteX112" fmla="*/ 288143 w 407125"/>
                <a:gd name="connsiteY112" fmla="*/ 151968 h 391363"/>
                <a:gd name="connsiteX113" fmla="*/ 282708 w 407125"/>
                <a:gd name="connsiteY113" fmla="*/ 146761 h 391363"/>
                <a:gd name="connsiteX114" fmla="*/ 271879 w 407125"/>
                <a:gd name="connsiteY114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407125" h="391363">
                  <a:moveTo>
                    <a:pt x="266464" y="151968"/>
                  </a:moveTo>
                  <a:lnTo>
                    <a:pt x="261049" y="157181"/>
                  </a:lnTo>
                  <a:lnTo>
                    <a:pt x="250199" y="162386"/>
                  </a:lnTo>
                  <a:lnTo>
                    <a:pt x="244785" y="167592"/>
                  </a:lnTo>
                  <a:lnTo>
                    <a:pt x="239370" y="172806"/>
                  </a:lnTo>
                  <a:lnTo>
                    <a:pt x="233955" y="178012"/>
                  </a:lnTo>
                  <a:lnTo>
                    <a:pt x="228540" y="183217"/>
                  </a:lnTo>
                  <a:lnTo>
                    <a:pt x="223125" y="188422"/>
                  </a:lnTo>
                  <a:lnTo>
                    <a:pt x="217690" y="193635"/>
                  </a:lnTo>
                  <a:lnTo>
                    <a:pt x="212276" y="198840"/>
                  </a:lnTo>
                  <a:lnTo>
                    <a:pt x="206861" y="204055"/>
                  </a:lnTo>
                  <a:lnTo>
                    <a:pt x="201446" y="209260"/>
                  </a:lnTo>
                  <a:lnTo>
                    <a:pt x="196031" y="214473"/>
                  </a:lnTo>
                  <a:lnTo>
                    <a:pt x="190617" y="219678"/>
                  </a:lnTo>
                  <a:lnTo>
                    <a:pt x="185181" y="224883"/>
                  </a:lnTo>
                  <a:lnTo>
                    <a:pt x="179766" y="230098"/>
                  </a:lnTo>
                  <a:lnTo>
                    <a:pt x="174352" y="235303"/>
                  </a:lnTo>
                  <a:lnTo>
                    <a:pt x="168937" y="240508"/>
                  </a:lnTo>
                  <a:lnTo>
                    <a:pt x="163522" y="245721"/>
                  </a:lnTo>
                  <a:lnTo>
                    <a:pt x="158087" y="250928"/>
                  </a:lnTo>
                  <a:lnTo>
                    <a:pt x="152672" y="256141"/>
                  </a:lnTo>
                  <a:lnTo>
                    <a:pt x="152672" y="271765"/>
                  </a:lnTo>
                  <a:lnTo>
                    <a:pt x="158087" y="276972"/>
                  </a:lnTo>
                  <a:lnTo>
                    <a:pt x="163522" y="282185"/>
                  </a:lnTo>
                  <a:lnTo>
                    <a:pt x="174352" y="282185"/>
                  </a:lnTo>
                  <a:lnTo>
                    <a:pt x="179766" y="276972"/>
                  </a:lnTo>
                  <a:lnTo>
                    <a:pt x="185181" y="271765"/>
                  </a:lnTo>
                  <a:lnTo>
                    <a:pt x="190617" y="266560"/>
                  </a:lnTo>
                  <a:lnTo>
                    <a:pt x="196031" y="261347"/>
                  </a:lnTo>
                  <a:lnTo>
                    <a:pt x="201446" y="256141"/>
                  </a:lnTo>
                  <a:lnTo>
                    <a:pt x="206861" y="250928"/>
                  </a:lnTo>
                  <a:lnTo>
                    <a:pt x="212276" y="245721"/>
                  </a:lnTo>
                  <a:lnTo>
                    <a:pt x="217690" y="240508"/>
                  </a:lnTo>
                  <a:lnTo>
                    <a:pt x="223125" y="235303"/>
                  </a:lnTo>
                  <a:lnTo>
                    <a:pt x="228540" y="230098"/>
                  </a:lnTo>
                  <a:lnTo>
                    <a:pt x="233955" y="224883"/>
                  </a:lnTo>
                  <a:lnTo>
                    <a:pt x="239370" y="219678"/>
                  </a:lnTo>
                  <a:lnTo>
                    <a:pt x="244785" y="214473"/>
                  </a:lnTo>
                  <a:lnTo>
                    <a:pt x="250199" y="209260"/>
                  </a:lnTo>
                  <a:lnTo>
                    <a:pt x="255614" y="204055"/>
                  </a:lnTo>
                  <a:lnTo>
                    <a:pt x="261049" y="198840"/>
                  </a:lnTo>
                  <a:lnTo>
                    <a:pt x="266464" y="193635"/>
                  </a:lnTo>
                  <a:lnTo>
                    <a:pt x="271879" y="188422"/>
                  </a:lnTo>
                  <a:lnTo>
                    <a:pt x="277293" y="188422"/>
                  </a:lnTo>
                  <a:lnTo>
                    <a:pt x="282708" y="193635"/>
                  </a:lnTo>
                  <a:lnTo>
                    <a:pt x="288143" y="198840"/>
                  </a:lnTo>
                  <a:lnTo>
                    <a:pt x="293558" y="204055"/>
                  </a:lnTo>
                  <a:lnTo>
                    <a:pt x="298973" y="209260"/>
                  </a:lnTo>
                  <a:lnTo>
                    <a:pt x="304388" y="214473"/>
                  </a:lnTo>
                  <a:lnTo>
                    <a:pt x="309802" y="219678"/>
                  </a:lnTo>
                  <a:lnTo>
                    <a:pt x="315217" y="224883"/>
                  </a:lnTo>
                  <a:lnTo>
                    <a:pt x="320652" y="230098"/>
                  </a:lnTo>
                  <a:lnTo>
                    <a:pt x="326067" y="235303"/>
                  </a:lnTo>
                  <a:lnTo>
                    <a:pt x="331482" y="245721"/>
                  </a:lnTo>
                  <a:lnTo>
                    <a:pt x="320652" y="245721"/>
                  </a:lnTo>
                  <a:lnTo>
                    <a:pt x="315217" y="250928"/>
                  </a:lnTo>
                  <a:lnTo>
                    <a:pt x="309802" y="256141"/>
                  </a:lnTo>
                  <a:lnTo>
                    <a:pt x="304388" y="261347"/>
                  </a:lnTo>
                  <a:lnTo>
                    <a:pt x="298973" y="266560"/>
                  </a:lnTo>
                  <a:lnTo>
                    <a:pt x="293558" y="271765"/>
                  </a:lnTo>
                  <a:lnTo>
                    <a:pt x="288143" y="276972"/>
                  </a:lnTo>
                  <a:lnTo>
                    <a:pt x="282708" y="282185"/>
                  </a:lnTo>
                  <a:lnTo>
                    <a:pt x="277293" y="287390"/>
                  </a:lnTo>
                  <a:lnTo>
                    <a:pt x="271879" y="292595"/>
                  </a:lnTo>
                  <a:lnTo>
                    <a:pt x="266464" y="297808"/>
                  </a:lnTo>
                  <a:lnTo>
                    <a:pt x="261049" y="303015"/>
                  </a:lnTo>
                  <a:lnTo>
                    <a:pt x="255614" y="308220"/>
                  </a:lnTo>
                  <a:lnTo>
                    <a:pt x="250199" y="313433"/>
                  </a:lnTo>
                  <a:lnTo>
                    <a:pt x="244785" y="318638"/>
                  </a:lnTo>
                  <a:lnTo>
                    <a:pt x="239370" y="323853"/>
                  </a:lnTo>
                  <a:lnTo>
                    <a:pt x="233955" y="329058"/>
                  </a:lnTo>
                  <a:lnTo>
                    <a:pt x="228540" y="334263"/>
                  </a:lnTo>
                  <a:lnTo>
                    <a:pt x="228540" y="344681"/>
                  </a:lnTo>
                  <a:lnTo>
                    <a:pt x="233955" y="349887"/>
                  </a:lnTo>
                  <a:lnTo>
                    <a:pt x="239370" y="355102"/>
                  </a:lnTo>
                  <a:lnTo>
                    <a:pt x="255614" y="355102"/>
                  </a:lnTo>
                  <a:lnTo>
                    <a:pt x="261049" y="349887"/>
                  </a:lnTo>
                  <a:lnTo>
                    <a:pt x="266464" y="344681"/>
                  </a:lnTo>
                  <a:lnTo>
                    <a:pt x="271879" y="339476"/>
                  </a:lnTo>
                  <a:lnTo>
                    <a:pt x="277293" y="334263"/>
                  </a:lnTo>
                  <a:lnTo>
                    <a:pt x="282708" y="329058"/>
                  </a:lnTo>
                  <a:lnTo>
                    <a:pt x="288143" y="323853"/>
                  </a:lnTo>
                  <a:lnTo>
                    <a:pt x="293558" y="318638"/>
                  </a:lnTo>
                  <a:lnTo>
                    <a:pt x="298973" y="313433"/>
                  </a:lnTo>
                  <a:lnTo>
                    <a:pt x="304388" y="308220"/>
                  </a:lnTo>
                  <a:lnTo>
                    <a:pt x="309802" y="303015"/>
                  </a:lnTo>
                  <a:lnTo>
                    <a:pt x="315217" y="297808"/>
                  </a:lnTo>
                  <a:lnTo>
                    <a:pt x="320652" y="292595"/>
                  </a:lnTo>
                  <a:lnTo>
                    <a:pt x="326067" y="287390"/>
                  </a:lnTo>
                  <a:lnTo>
                    <a:pt x="331482" y="282185"/>
                  </a:lnTo>
                  <a:lnTo>
                    <a:pt x="336897" y="276972"/>
                  </a:lnTo>
                  <a:lnTo>
                    <a:pt x="342311" y="271765"/>
                  </a:lnTo>
                  <a:lnTo>
                    <a:pt x="347746" y="266560"/>
                  </a:lnTo>
                  <a:lnTo>
                    <a:pt x="353162" y="261347"/>
                  </a:lnTo>
                  <a:lnTo>
                    <a:pt x="358576" y="256141"/>
                  </a:lnTo>
                  <a:lnTo>
                    <a:pt x="363991" y="250928"/>
                  </a:lnTo>
                  <a:lnTo>
                    <a:pt x="369406" y="245721"/>
                  </a:lnTo>
                  <a:lnTo>
                    <a:pt x="369406" y="235303"/>
                  </a:lnTo>
                  <a:lnTo>
                    <a:pt x="363991" y="230098"/>
                  </a:lnTo>
                  <a:lnTo>
                    <a:pt x="358576" y="224883"/>
                  </a:lnTo>
                  <a:lnTo>
                    <a:pt x="353162" y="219678"/>
                  </a:lnTo>
                  <a:lnTo>
                    <a:pt x="347746" y="214473"/>
                  </a:lnTo>
                  <a:lnTo>
                    <a:pt x="342311" y="209260"/>
                  </a:lnTo>
                  <a:lnTo>
                    <a:pt x="336897" y="204055"/>
                  </a:lnTo>
                  <a:lnTo>
                    <a:pt x="331482" y="198840"/>
                  </a:lnTo>
                  <a:lnTo>
                    <a:pt x="326067" y="193635"/>
                  </a:lnTo>
                  <a:lnTo>
                    <a:pt x="320652" y="188422"/>
                  </a:lnTo>
                  <a:lnTo>
                    <a:pt x="315217" y="183217"/>
                  </a:lnTo>
                  <a:lnTo>
                    <a:pt x="309802" y="178012"/>
                  </a:lnTo>
                  <a:lnTo>
                    <a:pt x="304388" y="172806"/>
                  </a:lnTo>
                  <a:lnTo>
                    <a:pt x="298973" y="162386"/>
                  </a:lnTo>
                  <a:lnTo>
                    <a:pt x="293558" y="157181"/>
                  </a:lnTo>
                  <a:lnTo>
                    <a:pt x="288143" y="151968"/>
                  </a:lnTo>
                  <a:lnTo>
                    <a:pt x="282708" y="146761"/>
                  </a:lnTo>
                  <a:lnTo>
                    <a:pt x="271879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218C3FC4-4C18-494D-9BA1-575BC65B68FC}"/>
                </a:ext>
              </a:extLst>
            </p:cNvPr>
            <p:cNvSpPr/>
            <p:nvPr/>
          </p:nvSpPr>
          <p:spPr>
            <a:xfrm>
              <a:off x="2498735" y="2025845"/>
              <a:ext cx="407126" cy="391363"/>
            </a:xfrm>
            <a:custGeom>
              <a:avLst/>
              <a:gdLst>
                <a:gd name="connsiteX0" fmla="*/ 223111 w 407125"/>
                <a:gd name="connsiteY0" fmla="*/ 151966 h 391363"/>
                <a:gd name="connsiteX1" fmla="*/ 217696 w 407125"/>
                <a:gd name="connsiteY1" fmla="*/ 157179 h 391363"/>
                <a:gd name="connsiteX2" fmla="*/ 217696 w 407125"/>
                <a:gd name="connsiteY2" fmla="*/ 172804 h 391363"/>
                <a:gd name="connsiteX3" fmla="*/ 228534 w 407125"/>
                <a:gd name="connsiteY3" fmla="*/ 178010 h 391363"/>
                <a:gd name="connsiteX4" fmla="*/ 233949 w 407125"/>
                <a:gd name="connsiteY4" fmla="*/ 183223 h 391363"/>
                <a:gd name="connsiteX5" fmla="*/ 244788 w 407125"/>
                <a:gd name="connsiteY5" fmla="*/ 188428 h 391363"/>
                <a:gd name="connsiteX6" fmla="*/ 250203 w 407125"/>
                <a:gd name="connsiteY6" fmla="*/ 193633 h 391363"/>
                <a:gd name="connsiteX7" fmla="*/ 255618 w 407125"/>
                <a:gd name="connsiteY7" fmla="*/ 198848 h 391363"/>
                <a:gd name="connsiteX8" fmla="*/ 266456 w 407125"/>
                <a:gd name="connsiteY8" fmla="*/ 204053 h 391363"/>
                <a:gd name="connsiteX9" fmla="*/ 266456 w 407125"/>
                <a:gd name="connsiteY9" fmla="*/ 209266 h 391363"/>
                <a:gd name="connsiteX10" fmla="*/ 261041 w 407125"/>
                <a:gd name="connsiteY10" fmla="*/ 214471 h 391363"/>
                <a:gd name="connsiteX11" fmla="*/ 255618 w 407125"/>
                <a:gd name="connsiteY11" fmla="*/ 224891 h 391363"/>
                <a:gd name="connsiteX12" fmla="*/ 250203 w 407125"/>
                <a:gd name="connsiteY12" fmla="*/ 230096 h 391363"/>
                <a:gd name="connsiteX13" fmla="*/ 244788 w 407125"/>
                <a:gd name="connsiteY13" fmla="*/ 240514 h 391363"/>
                <a:gd name="connsiteX14" fmla="*/ 239374 w 407125"/>
                <a:gd name="connsiteY14" fmla="*/ 245721 h 391363"/>
                <a:gd name="connsiteX15" fmla="*/ 233949 w 407125"/>
                <a:gd name="connsiteY15" fmla="*/ 250934 h 391363"/>
                <a:gd name="connsiteX16" fmla="*/ 228534 w 407125"/>
                <a:gd name="connsiteY16" fmla="*/ 261352 h 391363"/>
                <a:gd name="connsiteX17" fmla="*/ 217696 w 407125"/>
                <a:gd name="connsiteY17" fmla="*/ 261352 h 391363"/>
                <a:gd name="connsiteX18" fmla="*/ 206857 w 407125"/>
                <a:gd name="connsiteY18" fmla="*/ 256139 h 391363"/>
                <a:gd name="connsiteX19" fmla="*/ 201442 w 407125"/>
                <a:gd name="connsiteY19" fmla="*/ 250934 h 391363"/>
                <a:gd name="connsiteX20" fmla="*/ 190604 w 407125"/>
                <a:gd name="connsiteY20" fmla="*/ 245721 h 391363"/>
                <a:gd name="connsiteX21" fmla="*/ 185187 w 407125"/>
                <a:gd name="connsiteY21" fmla="*/ 240514 h 391363"/>
                <a:gd name="connsiteX22" fmla="*/ 179764 w 407125"/>
                <a:gd name="connsiteY22" fmla="*/ 235309 h 391363"/>
                <a:gd name="connsiteX23" fmla="*/ 168927 w 407125"/>
                <a:gd name="connsiteY23" fmla="*/ 230096 h 391363"/>
                <a:gd name="connsiteX24" fmla="*/ 163512 w 407125"/>
                <a:gd name="connsiteY24" fmla="*/ 230096 h 391363"/>
                <a:gd name="connsiteX25" fmla="*/ 158087 w 407125"/>
                <a:gd name="connsiteY25" fmla="*/ 240514 h 391363"/>
                <a:gd name="connsiteX26" fmla="*/ 152672 w 407125"/>
                <a:gd name="connsiteY26" fmla="*/ 245721 h 391363"/>
                <a:gd name="connsiteX27" fmla="*/ 152672 w 407125"/>
                <a:gd name="connsiteY27" fmla="*/ 256139 h 391363"/>
                <a:gd name="connsiteX28" fmla="*/ 158087 w 407125"/>
                <a:gd name="connsiteY28" fmla="*/ 261352 h 391363"/>
                <a:gd name="connsiteX29" fmla="*/ 163512 w 407125"/>
                <a:gd name="connsiteY29" fmla="*/ 266557 h 391363"/>
                <a:gd name="connsiteX30" fmla="*/ 174350 w 407125"/>
                <a:gd name="connsiteY30" fmla="*/ 271764 h 391363"/>
                <a:gd name="connsiteX31" fmla="*/ 179764 w 407125"/>
                <a:gd name="connsiteY31" fmla="*/ 276978 h 391363"/>
                <a:gd name="connsiteX32" fmla="*/ 190604 w 407125"/>
                <a:gd name="connsiteY32" fmla="*/ 282183 h 391363"/>
                <a:gd name="connsiteX33" fmla="*/ 196019 w 407125"/>
                <a:gd name="connsiteY33" fmla="*/ 287388 h 391363"/>
                <a:gd name="connsiteX34" fmla="*/ 201442 w 407125"/>
                <a:gd name="connsiteY34" fmla="*/ 292601 h 391363"/>
                <a:gd name="connsiteX35" fmla="*/ 212271 w 407125"/>
                <a:gd name="connsiteY35" fmla="*/ 297808 h 391363"/>
                <a:gd name="connsiteX36" fmla="*/ 217696 w 407125"/>
                <a:gd name="connsiteY36" fmla="*/ 303013 h 391363"/>
                <a:gd name="connsiteX37" fmla="*/ 223111 w 407125"/>
                <a:gd name="connsiteY37" fmla="*/ 308226 h 391363"/>
                <a:gd name="connsiteX38" fmla="*/ 233949 w 407125"/>
                <a:gd name="connsiteY38" fmla="*/ 313431 h 391363"/>
                <a:gd name="connsiteX39" fmla="*/ 239374 w 407125"/>
                <a:gd name="connsiteY39" fmla="*/ 318646 h 391363"/>
                <a:gd name="connsiteX40" fmla="*/ 250203 w 407125"/>
                <a:gd name="connsiteY40" fmla="*/ 323851 h 391363"/>
                <a:gd name="connsiteX41" fmla="*/ 255618 w 407125"/>
                <a:gd name="connsiteY41" fmla="*/ 329064 h 391363"/>
                <a:gd name="connsiteX42" fmla="*/ 261041 w 407125"/>
                <a:gd name="connsiteY42" fmla="*/ 334269 h 391363"/>
                <a:gd name="connsiteX43" fmla="*/ 271872 w 407125"/>
                <a:gd name="connsiteY43" fmla="*/ 339474 h 391363"/>
                <a:gd name="connsiteX44" fmla="*/ 277295 w 407125"/>
                <a:gd name="connsiteY44" fmla="*/ 344689 h 391363"/>
                <a:gd name="connsiteX45" fmla="*/ 282710 w 407125"/>
                <a:gd name="connsiteY45" fmla="*/ 349894 h 391363"/>
                <a:gd name="connsiteX46" fmla="*/ 298973 w 407125"/>
                <a:gd name="connsiteY46" fmla="*/ 349894 h 391363"/>
                <a:gd name="connsiteX47" fmla="*/ 304388 w 407125"/>
                <a:gd name="connsiteY47" fmla="*/ 339474 h 391363"/>
                <a:gd name="connsiteX48" fmla="*/ 309802 w 407125"/>
                <a:gd name="connsiteY48" fmla="*/ 334269 h 391363"/>
                <a:gd name="connsiteX49" fmla="*/ 309802 w 407125"/>
                <a:gd name="connsiteY49" fmla="*/ 329064 h 391363"/>
                <a:gd name="connsiteX50" fmla="*/ 304388 w 407125"/>
                <a:gd name="connsiteY50" fmla="*/ 323851 h 391363"/>
                <a:gd name="connsiteX51" fmla="*/ 298973 w 407125"/>
                <a:gd name="connsiteY51" fmla="*/ 318646 h 391363"/>
                <a:gd name="connsiteX52" fmla="*/ 288133 w 407125"/>
                <a:gd name="connsiteY52" fmla="*/ 313431 h 391363"/>
                <a:gd name="connsiteX53" fmla="*/ 282710 w 407125"/>
                <a:gd name="connsiteY53" fmla="*/ 308226 h 391363"/>
                <a:gd name="connsiteX54" fmla="*/ 277295 w 407125"/>
                <a:gd name="connsiteY54" fmla="*/ 303013 h 391363"/>
                <a:gd name="connsiteX55" fmla="*/ 266456 w 407125"/>
                <a:gd name="connsiteY55" fmla="*/ 297808 h 391363"/>
                <a:gd name="connsiteX56" fmla="*/ 261041 w 407125"/>
                <a:gd name="connsiteY56" fmla="*/ 292601 h 391363"/>
                <a:gd name="connsiteX57" fmla="*/ 250203 w 407125"/>
                <a:gd name="connsiteY57" fmla="*/ 287388 h 391363"/>
                <a:gd name="connsiteX58" fmla="*/ 250203 w 407125"/>
                <a:gd name="connsiteY58" fmla="*/ 282183 h 391363"/>
                <a:gd name="connsiteX59" fmla="*/ 255618 w 407125"/>
                <a:gd name="connsiteY59" fmla="*/ 276978 h 391363"/>
                <a:gd name="connsiteX60" fmla="*/ 261041 w 407125"/>
                <a:gd name="connsiteY60" fmla="*/ 266557 h 391363"/>
                <a:gd name="connsiteX61" fmla="*/ 266456 w 407125"/>
                <a:gd name="connsiteY61" fmla="*/ 261352 h 391363"/>
                <a:gd name="connsiteX62" fmla="*/ 271872 w 407125"/>
                <a:gd name="connsiteY62" fmla="*/ 250934 h 391363"/>
                <a:gd name="connsiteX63" fmla="*/ 277295 w 407125"/>
                <a:gd name="connsiteY63" fmla="*/ 245721 h 391363"/>
                <a:gd name="connsiteX64" fmla="*/ 282710 w 407125"/>
                <a:gd name="connsiteY64" fmla="*/ 240514 h 391363"/>
                <a:gd name="connsiteX65" fmla="*/ 288133 w 407125"/>
                <a:gd name="connsiteY65" fmla="*/ 230096 h 391363"/>
                <a:gd name="connsiteX66" fmla="*/ 304388 w 407125"/>
                <a:gd name="connsiteY66" fmla="*/ 230096 h 391363"/>
                <a:gd name="connsiteX67" fmla="*/ 309802 w 407125"/>
                <a:gd name="connsiteY67" fmla="*/ 235309 h 391363"/>
                <a:gd name="connsiteX68" fmla="*/ 315225 w 407125"/>
                <a:gd name="connsiteY68" fmla="*/ 240514 h 391363"/>
                <a:gd name="connsiteX69" fmla="*/ 326057 w 407125"/>
                <a:gd name="connsiteY69" fmla="*/ 245721 h 391363"/>
                <a:gd name="connsiteX70" fmla="*/ 331480 w 407125"/>
                <a:gd name="connsiteY70" fmla="*/ 250934 h 391363"/>
                <a:gd name="connsiteX71" fmla="*/ 342317 w 407125"/>
                <a:gd name="connsiteY71" fmla="*/ 256139 h 391363"/>
                <a:gd name="connsiteX72" fmla="*/ 347734 w 407125"/>
                <a:gd name="connsiteY72" fmla="*/ 261352 h 391363"/>
                <a:gd name="connsiteX73" fmla="*/ 353157 w 407125"/>
                <a:gd name="connsiteY73" fmla="*/ 266557 h 391363"/>
                <a:gd name="connsiteX74" fmla="*/ 358572 w 407125"/>
                <a:gd name="connsiteY74" fmla="*/ 266557 h 391363"/>
                <a:gd name="connsiteX75" fmla="*/ 363987 w 407125"/>
                <a:gd name="connsiteY75" fmla="*/ 261352 h 391363"/>
                <a:gd name="connsiteX76" fmla="*/ 369412 w 407125"/>
                <a:gd name="connsiteY76" fmla="*/ 256139 h 391363"/>
                <a:gd name="connsiteX77" fmla="*/ 374826 w 407125"/>
                <a:gd name="connsiteY77" fmla="*/ 245721 h 391363"/>
                <a:gd name="connsiteX78" fmla="*/ 374826 w 407125"/>
                <a:gd name="connsiteY78" fmla="*/ 240514 h 391363"/>
                <a:gd name="connsiteX79" fmla="*/ 369412 w 407125"/>
                <a:gd name="connsiteY79" fmla="*/ 235309 h 391363"/>
                <a:gd name="connsiteX80" fmla="*/ 358572 w 407125"/>
                <a:gd name="connsiteY80" fmla="*/ 230096 h 391363"/>
                <a:gd name="connsiteX81" fmla="*/ 353157 w 407125"/>
                <a:gd name="connsiteY81" fmla="*/ 224891 h 391363"/>
                <a:gd name="connsiteX82" fmla="*/ 342317 w 407125"/>
                <a:gd name="connsiteY82" fmla="*/ 219686 h 391363"/>
                <a:gd name="connsiteX83" fmla="*/ 336894 w 407125"/>
                <a:gd name="connsiteY83" fmla="*/ 214471 h 391363"/>
                <a:gd name="connsiteX84" fmla="*/ 331480 w 407125"/>
                <a:gd name="connsiteY84" fmla="*/ 209266 h 391363"/>
                <a:gd name="connsiteX85" fmla="*/ 320642 w 407125"/>
                <a:gd name="connsiteY85" fmla="*/ 204053 h 391363"/>
                <a:gd name="connsiteX86" fmla="*/ 315225 w 407125"/>
                <a:gd name="connsiteY86" fmla="*/ 198848 h 391363"/>
                <a:gd name="connsiteX87" fmla="*/ 309802 w 407125"/>
                <a:gd name="connsiteY87" fmla="*/ 193633 h 391363"/>
                <a:gd name="connsiteX88" fmla="*/ 298973 w 407125"/>
                <a:gd name="connsiteY88" fmla="*/ 188428 h 391363"/>
                <a:gd name="connsiteX89" fmla="*/ 293548 w 407125"/>
                <a:gd name="connsiteY89" fmla="*/ 183223 h 391363"/>
                <a:gd name="connsiteX90" fmla="*/ 282710 w 407125"/>
                <a:gd name="connsiteY90" fmla="*/ 178010 h 391363"/>
                <a:gd name="connsiteX91" fmla="*/ 277295 w 407125"/>
                <a:gd name="connsiteY91" fmla="*/ 172804 h 391363"/>
                <a:gd name="connsiteX92" fmla="*/ 271872 w 407125"/>
                <a:gd name="connsiteY92" fmla="*/ 167599 h 391363"/>
                <a:gd name="connsiteX93" fmla="*/ 261041 w 407125"/>
                <a:gd name="connsiteY93" fmla="*/ 162384 h 391363"/>
                <a:gd name="connsiteX94" fmla="*/ 255618 w 407125"/>
                <a:gd name="connsiteY94" fmla="*/ 157179 h 391363"/>
                <a:gd name="connsiteX95" fmla="*/ 250203 w 407125"/>
                <a:gd name="connsiteY95" fmla="*/ 151966 h 391363"/>
                <a:gd name="connsiteX96" fmla="*/ 239374 w 407125"/>
                <a:gd name="connsiteY96" fmla="*/ 146761 h 391363"/>
                <a:gd name="connsiteX97" fmla="*/ 228534 w 407125"/>
                <a:gd name="connsiteY97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407125" h="391363">
                  <a:moveTo>
                    <a:pt x="223111" y="151966"/>
                  </a:moveTo>
                  <a:lnTo>
                    <a:pt x="217696" y="157179"/>
                  </a:lnTo>
                  <a:lnTo>
                    <a:pt x="217696" y="172804"/>
                  </a:lnTo>
                  <a:lnTo>
                    <a:pt x="228534" y="178010"/>
                  </a:lnTo>
                  <a:lnTo>
                    <a:pt x="233949" y="183223"/>
                  </a:lnTo>
                  <a:lnTo>
                    <a:pt x="244788" y="188428"/>
                  </a:lnTo>
                  <a:lnTo>
                    <a:pt x="250203" y="193633"/>
                  </a:lnTo>
                  <a:lnTo>
                    <a:pt x="255618" y="198848"/>
                  </a:lnTo>
                  <a:lnTo>
                    <a:pt x="266456" y="204053"/>
                  </a:lnTo>
                  <a:lnTo>
                    <a:pt x="266456" y="209266"/>
                  </a:lnTo>
                  <a:lnTo>
                    <a:pt x="261041" y="214471"/>
                  </a:lnTo>
                  <a:lnTo>
                    <a:pt x="255618" y="224891"/>
                  </a:lnTo>
                  <a:lnTo>
                    <a:pt x="250203" y="230096"/>
                  </a:lnTo>
                  <a:lnTo>
                    <a:pt x="244788" y="240514"/>
                  </a:lnTo>
                  <a:lnTo>
                    <a:pt x="239374" y="245721"/>
                  </a:lnTo>
                  <a:lnTo>
                    <a:pt x="233949" y="250934"/>
                  </a:lnTo>
                  <a:lnTo>
                    <a:pt x="228534" y="261352"/>
                  </a:lnTo>
                  <a:lnTo>
                    <a:pt x="217696" y="261352"/>
                  </a:lnTo>
                  <a:lnTo>
                    <a:pt x="206857" y="256139"/>
                  </a:lnTo>
                  <a:lnTo>
                    <a:pt x="201442" y="250934"/>
                  </a:lnTo>
                  <a:lnTo>
                    <a:pt x="190604" y="245721"/>
                  </a:lnTo>
                  <a:lnTo>
                    <a:pt x="185187" y="240514"/>
                  </a:lnTo>
                  <a:lnTo>
                    <a:pt x="179764" y="235309"/>
                  </a:lnTo>
                  <a:lnTo>
                    <a:pt x="168927" y="230096"/>
                  </a:lnTo>
                  <a:lnTo>
                    <a:pt x="163512" y="230096"/>
                  </a:lnTo>
                  <a:lnTo>
                    <a:pt x="158087" y="240514"/>
                  </a:lnTo>
                  <a:lnTo>
                    <a:pt x="152672" y="245721"/>
                  </a:lnTo>
                  <a:lnTo>
                    <a:pt x="152672" y="256139"/>
                  </a:lnTo>
                  <a:lnTo>
                    <a:pt x="158087" y="261352"/>
                  </a:lnTo>
                  <a:lnTo>
                    <a:pt x="163512" y="266557"/>
                  </a:lnTo>
                  <a:lnTo>
                    <a:pt x="174350" y="271764"/>
                  </a:lnTo>
                  <a:lnTo>
                    <a:pt x="179764" y="276978"/>
                  </a:lnTo>
                  <a:lnTo>
                    <a:pt x="190604" y="282183"/>
                  </a:lnTo>
                  <a:lnTo>
                    <a:pt x="196019" y="287388"/>
                  </a:lnTo>
                  <a:lnTo>
                    <a:pt x="201442" y="292601"/>
                  </a:lnTo>
                  <a:lnTo>
                    <a:pt x="212271" y="297808"/>
                  </a:lnTo>
                  <a:lnTo>
                    <a:pt x="217696" y="303013"/>
                  </a:lnTo>
                  <a:lnTo>
                    <a:pt x="223111" y="308226"/>
                  </a:lnTo>
                  <a:lnTo>
                    <a:pt x="233949" y="313431"/>
                  </a:lnTo>
                  <a:lnTo>
                    <a:pt x="239374" y="318646"/>
                  </a:lnTo>
                  <a:lnTo>
                    <a:pt x="250203" y="323851"/>
                  </a:lnTo>
                  <a:lnTo>
                    <a:pt x="255618" y="329064"/>
                  </a:lnTo>
                  <a:lnTo>
                    <a:pt x="261041" y="334269"/>
                  </a:lnTo>
                  <a:lnTo>
                    <a:pt x="271872" y="339474"/>
                  </a:lnTo>
                  <a:lnTo>
                    <a:pt x="277295" y="344689"/>
                  </a:lnTo>
                  <a:lnTo>
                    <a:pt x="282710" y="349894"/>
                  </a:lnTo>
                  <a:lnTo>
                    <a:pt x="298973" y="349894"/>
                  </a:lnTo>
                  <a:lnTo>
                    <a:pt x="304388" y="339474"/>
                  </a:lnTo>
                  <a:lnTo>
                    <a:pt x="309802" y="334269"/>
                  </a:lnTo>
                  <a:lnTo>
                    <a:pt x="309802" y="329064"/>
                  </a:lnTo>
                  <a:lnTo>
                    <a:pt x="304388" y="323851"/>
                  </a:lnTo>
                  <a:lnTo>
                    <a:pt x="298973" y="318646"/>
                  </a:lnTo>
                  <a:lnTo>
                    <a:pt x="288133" y="313431"/>
                  </a:lnTo>
                  <a:lnTo>
                    <a:pt x="282710" y="308226"/>
                  </a:lnTo>
                  <a:lnTo>
                    <a:pt x="277295" y="303013"/>
                  </a:lnTo>
                  <a:lnTo>
                    <a:pt x="266456" y="297808"/>
                  </a:lnTo>
                  <a:lnTo>
                    <a:pt x="261041" y="292601"/>
                  </a:lnTo>
                  <a:lnTo>
                    <a:pt x="250203" y="287388"/>
                  </a:lnTo>
                  <a:lnTo>
                    <a:pt x="250203" y="282183"/>
                  </a:lnTo>
                  <a:lnTo>
                    <a:pt x="255618" y="276978"/>
                  </a:lnTo>
                  <a:lnTo>
                    <a:pt x="261041" y="266557"/>
                  </a:lnTo>
                  <a:lnTo>
                    <a:pt x="266456" y="261352"/>
                  </a:lnTo>
                  <a:lnTo>
                    <a:pt x="271872" y="250934"/>
                  </a:lnTo>
                  <a:lnTo>
                    <a:pt x="277295" y="245721"/>
                  </a:lnTo>
                  <a:lnTo>
                    <a:pt x="282710" y="240514"/>
                  </a:lnTo>
                  <a:lnTo>
                    <a:pt x="288133" y="230096"/>
                  </a:lnTo>
                  <a:lnTo>
                    <a:pt x="304388" y="230096"/>
                  </a:lnTo>
                  <a:lnTo>
                    <a:pt x="309802" y="235309"/>
                  </a:lnTo>
                  <a:lnTo>
                    <a:pt x="315225" y="240514"/>
                  </a:lnTo>
                  <a:lnTo>
                    <a:pt x="326057" y="245721"/>
                  </a:lnTo>
                  <a:lnTo>
                    <a:pt x="331480" y="250934"/>
                  </a:lnTo>
                  <a:lnTo>
                    <a:pt x="342317" y="256139"/>
                  </a:lnTo>
                  <a:lnTo>
                    <a:pt x="347734" y="261352"/>
                  </a:lnTo>
                  <a:lnTo>
                    <a:pt x="353157" y="266557"/>
                  </a:lnTo>
                  <a:lnTo>
                    <a:pt x="358572" y="266557"/>
                  </a:lnTo>
                  <a:lnTo>
                    <a:pt x="363987" y="261352"/>
                  </a:lnTo>
                  <a:lnTo>
                    <a:pt x="369412" y="256139"/>
                  </a:lnTo>
                  <a:lnTo>
                    <a:pt x="374826" y="245721"/>
                  </a:lnTo>
                  <a:lnTo>
                    <a:pt x="374826" y="240514"/>
                  </a:lnTo>
                  <a:lnTo>
                    <a:pt x="369412" y="235309"/>
                  </a:lnTo>
                  <a:lnTo>
                    <a:pt x="358572" y="230096"/>
                  </a:lnTo>
                  <a:lnTo>
                    <a:pt x="353157" y="224891"/>
                  </a:lnTo>
                  <a:lnTo>
                    <a:pt x="342317" y="219686"/>
                  </a:lnTo>
                  <a:lnTo>
                    <a:pt x="336894" y="214471"/>
                  </a:lnTo>
                  <a:lnTo>
                    <a:pt x="331480" y="209266"/>
                  </a:lnTo>
                  <a:lnTo>
                    <a:pt x="320642" y="204053"/>
                  </a:lnTo>
                  <a:lnTo>
                    <a:pt x="315225" y="198848"/>
                  </a:lnTo>
                  <a:lnTo>
                    <a:pt x="309802" y="193633"/>
                  </a:lnTo>
                  <a:lnTo>
                    <a:pt x="298973" y="188428"/>
                  </a:lnTo>
                  <a:lnTo>
                    <a:pt x="293548" y="183223"/>
                  </a:lnTo>
                  <a:lnTo>
                    <a:pt x="282710" y="178010"/>
                  </a:lnTo>
                  <a:lnTo>
                    <a:pt x="277295" y="172804"/>
                  </a:lnTo>
                  <a:lnTo>
                    <a:pt x="271872" y="167599"/>
                  </a:lnTo>
                  <a:lnTo>
                    <a:pt x="261041" y="162384"/>
                  </a:lnTo>
                  <a:lnTo>
                    <a:pt x="255618" y="157179"/>
                  </a:lnTo>
                  <a:lnTo>
                    <a:pt x="250203" y="151966"/>
                  </a:lnTo>
                  <a:lnTo>
                    <a:pt x="239374" y="146761"/>
                  </a:lnTo>
                  <a:lnTo>
                    <a:pt x="228534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49B0CCFD-8B75-4F1C-BD7D-710095C19B52}"/>
                </a:ext>
              </a:extLst>
            </p:cNvPr>
            <p:cNvSpPr/>
            <p:nvPr/>
          </p:nvSpPr>
          <p:spPr>
            <a:xfrm>
              <a:off x="4834027" y="2005013"/>
              <a:ext cx="407126" cy="391363"/>
            </a:xfrm>
            <a:custGeom>
              <a:avLst/>
              <a:gdLst>
                <a:gd name="connsiteX0" fmla="*/ 250203 w 407125"/>
                <a:gd name="connsiteY0" fmla="*/ 214464 h 391363"/>
                <a:gd name="connsiteX1" fmla="*/ 255618 w 407125"/>
                <a:gd name="connsiteY1" fmla="*/ 209259 h 391363"/>
                <a:gd name="connsiteX2" fmla="*/ 261041 w 407125"/>
                <a:gd name="connsiteY2" fmla="*/ 204054 h 391363"/>
                <a:gd name="connsiteX3" fmla="*/ 271880 w 407125"/>
                <a:gd name="connsiteY3" fmla="*/ 198840 h 391363"/>
                <a:gd name="connsiteX4" fmla="*/ 277295 w 407125"/>
                <a:gd name="connsiteY4" fmla="*/ 193635 h 391363"/>
                <a:gd name="connsiteX5" fmla="*/ 282710 w 407125"/>
                <a:gd name="connsiteY5" fmla="*/ 188429 h 391363"/>
                <a:gd name="connsiteX6" fmla="*/ 288134 w 407125"/>
                <a:gd name="connsiteY6" fmla="*/ 188429 h 391363"/>
                <a:gd name="connsiteX7" fmla="*/ 293549 w 407125"/>
                <a:gd name="connsiteY7" fmla="*/ 198840 h 391363"/>
                <a:gd name="connsiteX8" fmla="*/ 298964 w 407125"/>
                <a:gd name="connsiteY8" fmla="*/ 204054 h 391363"/>
                <a:gd name="connsiteX9" fmla="*/ 304387 w 407125"/>
                <a:gd name="connsiteY9" fmla="*/ 209259 h 391363"/>
                <a:gd name="connsiteX10" fmla="*/ 309802 w 407125"/>
                <a:gd name="connsiteY10" fmla="*/ 219678 h 391363"/>
                <a:gd name="connsiteX11" fmla="*/ 315218 w 407125"/>
                <a:gd name="connsiteY11" fmla="*/ 224883 h 391363"/>
                <a:gd name="connsiteX12" fmla="*/ 320641 w 407125"/>
                <a:gd name="connsiteY12" fmla="*/ 256140 h 391363"/>
                <a:gd name="connsiteX13" fmla="*/ 309802 w 407125"/>
                <a:gd name="connsiteY13" fmla="*/ 256140 h 391363"/>
                <a:gd name="connsiteX14" fmla="*/ 304387 w 407125"/>
                <a:gd name="connsiteY14" fmla="*/ 261346 h 391363"/>
                <a:gd name="connsiteX15" fmla="*/ 288134 w 407125"/>
                <a:gd name="connsiteY15" fmla="*/ 261346 h 391363"/>
                <a:gd name="connsiteX16" fmla="*/ 277295 w 407125"/>
                <a:gd name="connsiteY16" fmla="*/ 256140 h 391363"/>
                <a:gd name="connsiteX17" fmla="*/ 271880 w 407125"/>
                <a:gd name="connsiteY17" fmla="*/ 250927 h 391363"/>
                <a:gd name="connsiteX18" fmla="*/ 266456 w 407125"/>
                <a:gd name="connsiteY18" fmla="*/ 240516 h 391363"/>
                <a:gd name="connsiteX19" fmla="*/ 261041 w 407125"/>
                <a:gd name="connsiteY19" fmla="*/ 235302 h 391363"/>
                <a:gd name="connsiteX20" fmla="*/ 255618 w 407125"/>
                <a:gd name="connsiteY20" fmla="*/ 230097 h 391363"/>
                <a:gd name="connsiteX21" fmla="*/ 250203 w 407125"/>
                <a:gd name="connsiteY21" fmla="*/ 219678 h 391363"/>
                <a:gd name="connsiteX22" fmla="*/ 250203 w 407125"/>
                <a:gd name="connsiteY22" fmla="*/ 214464 h 391363"/>
                <a:gd name="connsiteX23" fmla="*/ 282710 w 407125"/>
                <a:gd name="connsiteY23" fmla="*/ 151967 h 391363"/>
                <a:gd name="connsiteX24" fmla="*/ 271880 w 407125"/>
                <a:gd name="connsiteY24" fmla="*/ 157172 h 391363"/>
                <a:gd name="connsiteX25" fmla="*/ 266456 w 407125"/>
                <a:gd name="connsiteY25" fmla="*/ 162386 h 391363"/>
                <a:gd name="connsiteX26" fmla="*/ 255618 w 407125"/>
                <a:gd name="connsiteY26" fmla="*/ 167591 h 391363"/>
                <a:gd name="connsiteX27" fmla="*/ 250203 w 407125"/>
                <a:gd name="connsiteY27" fmla="*/ 172797 h 391363"/>
                <a:gd name="connsiteX28" fmla="*/ 244779 w 407125"/>
                <a:gd name="connsiteY28" fmla="*/ 178010 h 391363"/>
                <a:gd name="connsiteX29" fmla="*/ 233949 w 407125"/>
                <a:gd name="connsiteY29" fmla="*/ 183216 h 391363"/>
                <a:gd name="connsiteX30" fmla="*/ 228526 w 407125"/>
                <a:gd name="connsiteY30" fmla="*/ 188429 h 391363"/>
                <a:gd name="connsiteX31" fmla="*/ 223110 w 407125"/>
                <a:gd name="connsiteY31" fmla="*/ 193635 h 391363"/>
                <a:gd name="connsiteX32" fmla="*/ 212272 w 407125"/>
                <a:gd name="connsiteY32" fmla="*/ 198840 h 391363"/>
                <a:gd name="connsiteX33" fmla="*/ 206857 w 407125"/>
                <a:gd name="connsiteY33" fmla="*/ 204053 h 391363"/>
                <a:gd name="connsiteX34" fmla="*/ 196018 w 407125"/>
                <a:gd name="connsiteY34" fmla="*/ 209259 h 391363"/>
                <a:gd name="connsiteX35" fmla="*/ 190603 w 407125"/>
                <a:gd name="connsiteY35" fmla="*/ 214464 h 391363"/>
                <a:gd name="connsiteX36" fmla="*/ 185180 w 407125"/>
                <a:gd name="connsiteY36" fmla="*/ 219678 h 391363"/>
                <a:gd name="connsiteX37" fmla="*/ 174349 w 407125"/>
                <a:gd name="connsiteY37" fmla="*/ 224883 h 391363"/>
                <a:gd name="connsiteX38" fmla="*/ 168926 w 407125"/>
                <a:gd name="connsiteY38" fmla="*/ 230097 h 391363"/>
                <a:gd name="connsiteX39" fmla="*/ 163511 w 407125"/>
                <a:gd name="connsiteY39" fmla="*/ 235302 h 391363"/>
                <a:gd name="connsiteX40" fmla="*/ 152672 w 407125"/>
                <a:gd name="connsiteY40" fmla="*/ 240516 h 391363"/>
                <a:gd name="connsiteX41" fmla="*/ 152672 w 407125"/>
                <a:gd name="connsiteY41" fmla="*/ 256140 h 391363"/>
                <a:gd name="connsiteX42" fmla="*/ 158096 w 407125"/>
                <a:gd name="connsiteY42" fmla="*/ 261346 h 391363"/>
                <a:gd name="connsiteX43" fmla="*/ 163511 w 407125"/>
                <a:gd name="connsiteY43" fmla="*/ 266551 h 391363"/>
                <a:gd name="connsiteX44" fmla="*/ 174349 w 407125"/>
                <a:gd name="connsiteY44" fmla="*/ 266551 h 391363"/>
                <a:gd name="connsiteX45" fmla="*/ 179765 w 407125"/>
                <a:gd name="connsiteY45" fmla="*/ 261346 h 391363"/>
                <a:gd name="connsiteX46" fmla="*/ 190603 w 407125"/>
                <a:gd name="connsiteY46" fmla="*/ 256140 h 391363"/>
                <a:gd name="connsiteX47" fmla="*/ 196018 w 407125"/>
                <a:gd name="connsiteY47" fmla="*/ 250927 h 391363"/>
                <a:gd name="connsiteX48" fmla="*/ 201433 w 407125"/>
                <a:gd name="connsiteY48" fmla="*/ 245721 h 391363"/>
                <a:gd name="connsiteX49" fmla="*/ 212272 w 407125"/>
                <a:gd name="connsiteY49" fmla="*/ 240516 h 391363"/>
                <a:gd name="connsiteX50" fmla="*/ 217695 w 407125"/>
                <a:gd name="connsiteY50" fmla="*/ 235302 h 391363"/>
                <a:gd name="connsiteX51" fmla="*/ 223110 w 407125"/>
                <a:gd name="connsiteY51" fmla="*/ 235302 h 391363"/>
                <a:gd name="connsiteX52" fmla="*/ 228526 w 407125"/>
                <a:gd name="connsiteY52" fmla="*/ 240516 h 391363"/>
                <a:gd name="connsiteX53" fmla="*/ 233949 w 407125"/>
                <a:gd name="connsiteY53" fmla="*/ 250927 h 391363"/>
                <a:gd name="connsiteX54" fmla="*/ 239364 w 407125"/>
                <a:gd name="connsiteY54" fmla="*/ 256140 h 391363"/>
                <a:gd name="connsiteX55" fmla="*/ 244779 w 407125"/>
                <a:gd name="connsiteY55" fmla="*/ 266551 h 391363"/>
                <a:gd name="connsiteX56" fmla="*/ 250203 w 407125"/>
                <a:gd name="connsiteY56" fmla="*/ 271765 h 391363"/>
                <a:gd name="connsiteX57" fmla="*/ 255618 w 407125"/>
                <a:gd name="connsiteY57" fmla="*/ 276970 h 391363"/>
                <a:gd name="connsiteX58" fmla="*/ 261041 w 407125"/>
                <a:gd name="connsiteY58" fmla="*/ 282184 h 391363"/>
                <a:gd name="connsiteX59" fmla="*/ 266456 w 407125"/>
                <a:gd name="connsiteY59" fmla="*/ 287389 h 391363"/>
                <a:gd name="connsiteX60" fmla="*/ 277295 w 407125"/>
                <a:gd name="connsiteY60" fmla="*/ 292594 h 391363"/>
                <a:gd name="connsiteX61" fmla="*/ 315218 w 407125"/>
                <a:gd name="connsiteY61" fmla="*/ 292594 h 391363"/>
                <a:gd name="connsiteX62" fmla="*/ 326056 w 407125"/>
                <a:gd name="connsiteY62" fmla="*/ 287389 h 391363"/>
                <a:gd name="connsiteX63" fmla="*/ 331480 w 407125"/>
                <a:gd name="connsiteY63" fmla="*/ 282184 h 391363"/>
                <a:gd name="connsiteX64" fmla="*/ 336894 w 407125"/>
                <a:gd name="connsiteY64" fmla="*/ 276970 h 391363"/>
                <a:gd name="connsiteX65" fmla="*/ 342310 w 407125"/>
                <a:gd name="connsiteY65" fmla="*/ 271765 h 391363"/>
                <a:gd name="connsiteX66" fmla="*/ 347733 w 407125"/>
                <a:gd name="connsiteY66" fmla="*/ 266551 h 391363"/>
                <a:gd name="connsiteX67" fmla="*/ 353148 w 407125"/>
                <a:gd name="connsiteY67" fmla="*/ 250927 h 391363"/>
                <a:gd name="connsiteX68" fmla="*/ 353148 w 407125"/>
                <a:gd name="connsiteY68" fmla="*/ 235302 h 391363"/>
                <a:gd name="connsiteX69" fmla="*/ 347733 w 407125"/>
                <a:gd name="connsiteY69" fmla="*/ 219678 h 391363"/>
                <a:gd name="connsiteX70" fmla="*/ 342310 w 407125"/>
                <a:gd name="connsiteY70" fmla="*/ 209259 h 391363"/>
                <a:gd name="connsiteX71" fmla="*/ 336894 w 407125"/>
                <a:gd name="connsiteY71" fmla="*/ 204053 h 391363"/>
                <a:gd name="connsiteX72" fmla="*/ 331480 w 407125"/>
                <a:gd name="connsiteY72" fmla="*/ 193634 h 391363"/>
                <a:gd name="connsiteX73" fmla="*/ 326056 w 407125"/>
                <a:gd name="connsiteY73" fmla="*/ 188429 h 391363"/>
                <a:gd name="connsiteX74" fmla="*/ 320641 w 407125"/>
                <a:gd name="connsiteY74" fmla="*/ 183215 h 391363"/>
                <a:gd name="connsiteX75" fmla="*/ 315218 w 407125"/>
                <a:gd name="connsiteY75" fmla="*/ 172796 h 391363"/>
                <a:gd name="connsiteX76" fmla="*/ 309802 w 407125"/>
                <a:gd name="connsiteY76" fmla="*/ 167591 h 391363"/>
                <a:gd name="connsiteX77" fmla="*/ 304387 w 407125"/>
                <a:gd name="connsiteY77" fmla="*/ 162386 h 391363"/>
                <a:gd name="connsiteX78" fmla="*/ 298964 w 407125"/>
                <a:gd name="connsiteY78" fmla="*/ 151967 h 391363"/>
                <a:gd name="connsiteX79" fmla="*/ 293549 w 407125"/>
                <a:gd name="connsiteY79" fmla="*/ 146761 h 391363"/>
                <a:gd name="connsiteX80" fmla="*/ 288134 w 407125"/>
                <a:gd name="connsiteY80" fmla="*/ 146761 h 391363"/>
                <a:gd name="connsiteX81" fmla="*/ 282710 w 407125"/>
                <a:gd name="connsiteY81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407125" h="391363">
                  <a:moveTo>
                    <a:pt x="250203" y="214464"/>
                  </a:moveTo>
                  <a:lnTo>
                    <a:pt x="255618" y="209259"/>
                  </a:lnTo>
                  <a:lnTo>
                    <a:pt x="261041" y="204054"/>
                  </a:lnTo>
                  <a:lnTo>
                    <a:pt x="271880" y="198840"/>
                  </a:lnTo>
                  <a:lnTo>
                    <a:pt x="277295" y="193635"/>
                  </a:lnTo>
                  <a:lnTo>
                    <a:pt x="282710" y="188429"/>
                  </a:lnTo>
                  <a:lnTo>
                    <a:pt x="288134" y="188429"/>
                  </a:lnTo>
                  <a:lnTo>
                    <a:pt x="293549" y="198840"/>
                  </a:lnTo>
                  <a:lnTo>
                    <a:pt x="298964" y="204054"/>
                  </a:lnTo>
                  <a:lnTo>
                    <a:pt x="304387" y="209259"/>
                  </a:lnTo>
                  <a:lnTo>
                    <a:pt x="309802" y="219678"/>
                  </a:lnTo>
                  <a:lnTo>
                    <a:pt x="315218" y="224883"/>
                  </a:lnTo>
                  <a:lnTo>
                    <a:pt x="320641" y="256140"/>
                  </a:lnTo>
                  <a:lnTo>
                    <a:pt x="309802" y="256140"/>
                  </a:lnTo>
                  <a:lnTo>
                    <a:pt x="304387" y="261346"/>
                  </a:lnTo>
                  <a:lnTo>
                    <a:pt x="288134" y="261346"/>
                  </a:lnTo>
                  <a:lnTo>
                    <a:pt x="277295" y="256140"/>
                  </a:lnTo>
                  <a:lnTo>
                    <a:pt x="271880" y="250927"/>
                  </a:lnTo>
                  <a:lnTo>
                    <a:pt x="266456" y="240516"/>
                  </a:lnTo>
                  <a:lnTo>
                    <a:pt x="261041" y="235302"/>
                  </a:lnTo>
                  <a:lnTo>
                    <a:pt x="255618" y="230097"/>
                  </a:lnTo>
                  <a:lnTo>
                    <a:pt x="250203" y="219678"/>
                  </a:lnTo>
                  <a:lnTo>
                    <a:pt x="250203" y="214464"/>
                  </a:lnTo>
                  <a:close/>
                  <a:moveTo>
                    <a:pt x="282710" y="151967"/>
                  </a:moveTo>
                  <a:lnTo>
                    <a:pt x="271880" y="157172"/>
                  </a:lnTo>
                  <a:lnTo>
                    <a:pt x="266456" y="162386"/>
                  </a:lnTo>
                  <a:lnTo>
                    <a:pt x="255618" y="167591"/>
                  </a:lnTo>
                  <a:lnTo>
                    <a:pt x="250203" y="172797"/>
                  </a:lnTo>
                  <a:lnTo>
                    <a:pt x="244779" y="178010"/>
                  </a:lnTo>
                  <a:lnTo>
                    <a:pt x="233949" y="183216"/>
                  </a:lnTo>
                  <a:lnTo>
                    <a:pt x="228526" y="188429"/>
                  </a:lnTo>
                  <a:lnTo>
                    <a:pt x="223110" y="193635"/>
                  </a:lnTo>
                  <a:lnTo>
                    <a:pt x="212272" y="198840"/>
                  </a:lnTo>
                  <a:lnTo>
                    <a:pt x="206857" y="204053"/>
                  </a:lnTo>
                  <a:lnTo>
                    <a:pt x="196018" y="209259"/>
                  </a:lnTo>
                  <a:lnTo>
                    <a:pt x="190603" y="214464"/>
                  </a:lnTo>
                  <a:lnTo>
                    <a:pt x="185180" y="219678"/>
                  </a:lnTo>
                  <a:lnTo>
                    <a:pt x="174349" y="224883"/>
                  </a:lnTo>
                  <a:lnTo>
                    <a:pt x="168926" y="230097"/>
                  </a:lnTo>
                  <a:lnTo>
                    <a:pt x="163511" y="235302"/>
                  </a:lnTo>
                  <a:lnTo>
                    <a:pt x="152672" y="240516"/>
                  </a:lnTo>
                  <a:lnTo>
                    <a:pt x="152672" y="256140"/>
                  </a:lnTo>
                  <a:lnTo>
                    <a:pt x="158096" y="261346"/>
                  </a:lnTo>
                  <a:lnTo>
                    <a:pt x="163511" y="266551"/>
                  </a:lnTo>
                  <a:lnTo>
                    <a:pt x="174349" y="266551"/>
                  </a:lnTo>
                  <a:lnTo>
                    <a:pt x="179765" y="261346"/>
                  </a:lnTo>
                  <a:lnTo>
                    <a:pt x="190603" y="256140"/>
                  </a:lnTo>
                  <a:lnTo>
                    <a:pt x="196018" y="250927"/>
                  </a:lnTo>
                  <a:lnTo>
                    <a:pt x="201433" y="245721"/>
                  </a:lnTo>
                  <a:lnTo>
                    <a:pt x="212272" y="240516"/>
                  </a:lnTo>
                  <a:lnTo>
                    <a:pt x="217695" y="235302"/>
                  </a:lnTo>
                  <a:lnTo>
                    <a:pt x="223110" y="235302"/>
                  </a:lnTo>
                  <a:lnTo>
                    <a:pt x="228526" y="240516"/>
                  </a:lnTo>
                  <a:lnTo>
                    <a:pt x="233949" y="250927"/>
                  </a:lnTo>
                  <a:lnTo>
                    <a:pt x="239364" y="256140"/>
                  </a:lnTo>
                  <a:lnTo>
                    <a:pt x="244779" y="266551"/>
                  </a:lnTo>
                  <a:lnTo>
                    <a:pt x="250203" y="271765"/>
                  </a:lnTo>
                  <a:lnTo>
                    <a:pt x="255618" y="276970"/>
                  </a:lnTo>
                  <a:lnTo>
                    <a:pt x="261041" y="282184"/>
                  </a:lnTo>
                  <a:lnTo>
                    <a:pt x="266456" y="287389"/>
                  </a:lnTo>
                  <a:lnTo>
                    <a:pt x="277295" y="292594"/>
                  </a:lnTo>
                  <a:lnTo>
                    <a:pt x="315218" y="292594"/>
                  </a:lnTo>
                  <a:lnTo>
                    <a:pt x="326056" y="287389"/>
                  </a:lnTo>
                  <a:lnTo>
                    <a:pt x="331480" y="282184"/>
                  </a:lnTo>
                  <a:lnTo>
                    <a:pt x="336894" y="276970"/>
                  </a:lnTo>
                  <a:lnTo>
                    <a:pt x="342310" y="271765"/>
                  </a:lnTo>
                  <a:lnTo>
                    <a:pt x="347733" y="266551"/>
                  </a:lnTo>
                  <a:lnTo>
                    <a:pt x="353148" y="250927"/>
                  </a:lnTo>
                  <a:lnTo>
                    <a:pt x="353148" y="235302"/>
                  </a:lnTo>
                  <a:lnTo>
                    <a:pt x="347733" y="219678"/>
                  </a:lnTo>
                  <a:lnTo>
                    <a:pt x="342310" y="209259"/>
                  </a:lnTo>
                  <a:lnTo>
                    <a:pt x="336894" y="204053"/>
                  </a:lnTo>
                  <a:lnTo>
                    <a:pt x="331480" y="193634"/>
                  </a:lnTo>
                  <a:lnTo>
                    <a:pt x="326056" y="188429"/>
                  </a:lnTo>
                  <a:lnTo>
                    <a:pt x="320641" y="183215"/>
                  </a:lnTo>
                  <a:lnTo>
                    <a:pt x="315218" y="172796"/>
                  </a:lnTo>
                  <a:lnTo>
                    <a:pt x="309802" y="167591"/>
                  </a:lnTo>
                  <a:lnTo>
                    <a:pt x="304387" y="162386"/>
                  </a:lnTo>
                  <a:lnTo>
                    <a:pt x="298964" y="151967"/>
                  </a:lnTo>
                  <a:lnTo>
                    <a:pt x="293549" y="146761"/>
                  </a:lnTo>
                  <a:lnTo>
                    <a:pt x="288134" y="146761"/>
                  </a:lnTo>
                  <a:lnTo>
                    <a:pt x="282710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id="{9E6232DD-58AA-4EC3-AE99-652C126129DB}"/>
                </a:ext>
              </a:extLst>
            </p:cNvPr>
            <p:cNvSpPr/>
            <p:nvPr/>
          </p:nvSpPr>
          <p:spPr>
            <a:xfrm>
              <a:off x="5180800" y="1343526"/>
              <a:ext cx="1017814" cy="978408"/>
            </a:xfrm>
            <a:custGeom>
              <a:avLst/>
              <a:gdLst>
                <a:gd name="connsiteX0" fmla="*/ 494027 w 1017814"/>
                <a:gd name="connsiteY0" fmla="*/ 151968 h 978408"/>
                <a:gd name="connsiteX1" fmla="*/ 472347 w 1017814"/>
                <a:gd name="connsiteY1" fmla="*/ 157181 h 978408"/>
                <a:gd name="connsiteX2" fmla="*/ 450668 w 1017814"/>
                <a:gd name="connsiteY2" fmla="*/ 162386 h 978408"/>
                <a:gd name="connsiteX3" fmla="*/ 434424 w 1017814"/>
                <a:gd name="connsiteY3" fmla="*/ 167592 h 978408"/>
                <a:gd name="connsiteX4" fmla="*/ 418159 w 1017814"/>
                <a:gd name="connsiteY4" fmla="*/ 172804 h 978408"/>
                <a:gd name="connsiteX5" fmla="*/ 407329 w 1017814"/>
                <a:gd name="connsiteY5" fmla="*/ 178012 h 978408"/>
                <a:gd name="connsiteX6" fmla="*/ 396500 w 1017814"/>
                <a:gd name="connsiteY6" fmla="*/ 183224 h 978408"/>
                <a:gd name="connsiteX7" fmla="*/ 385670 w 1017814"/>
                <a:gd name="connsiteY7" fmla="*/ 188430 h 978408"/>
                <a:gd name="connsiteX8" fmla="*/ 374820 w 1017814"/>
                <a:gd name="connsiteY8" fmla="*/ 193643 h 978408"/>
                <a:gd name="connsiteX9" fmla="*/ 363991 w 1017814"/>
                <a:gd name="connsiteY9" fmla="*/ 198848 h 978408"/>
                <a:gd name="connsiteX10" fmla="*/ 353141 w 1017814"/>
                <a:gd name="connsiteY10" fmla="*/ 204055 h 978408"/>
                <a:gd name="connsiteX11" fmla="*/ 347726 w 1017814"/>
                <a:gd name="connsiteY11" fmla="*/ 209268 h 978408"/>
                <a:gd name="connsiteX12" fmla="*/ 336897 w 1017814"/>
                <a:gd name="connsiteY12" fmla="*/ 214473 h 978408"/>
                <a:gd name="connsiteX13" fmla="*/ 331482 w 1017814"/>
                <a:gd name="connsiteY13" fmla="*/ 219678 h 978408"/>
                <a:gd name="connsiteX14" fmla="*/ 320632 w 1017814"/>
                <a:gd name="connsiteY14" fmla="*/ 224893 h 978408"/>
                <a:gd name="connsiteX15" fmla="*/ 315217 w 1017814"/>
                <a:gd name="connsiteY15" fmla="*/ 230098 h 978408"/>
                <a:gd name="connsiteX16" fmla="*/ 309802 w 1017814"/>
                <a:gd name="connsiteY16" fmla="*/ 235303 h 978408"/>
                <a:gd name="connsiteX17" fmla="*/ 298973 w 1017814"/>
                <a:gd name="connsiteY17" fmla="*/ 240516 h 978408"/>
                <a:gd name="connsiteX18" fmla="*/ 293538 w 1017814"/>
                <a:gd name="connsiteY18" fmla="*/ 245721 h 978408"/>
                <a:gd name="connsiteX19" fmla="*/ 288123 w 1017814"/>
                <a:gd name="connsiteY19" fmla="*/ 250936 h 978408"/>
                <a:gd name="connsiteX20" fmla="*/ 282708 w 1017814"/>
                <a:gd name="connsiteY20" fmla="*/ 256141 h 978408"/>
                <a:gd name="connsiteX21" fmla="*/ 277293 w 1017814"/>
                <a:gd name="connsiteY21" fmla="*/ 261346 h 978408"/>
                <a:gd name="connsiteX22" fmla="*/ 271879 w 1017814"/>
                <a:gd name="connsiteY22" fmla="*/ 266559 h 978408"/>
                <a:gd name="connsiteX23" fmla="*/ 266464 w 1017814"/>
                <a:gd name="connsiteY23" fmla="*/ 271765 h 978408"/>
                <a:gd name="connsiteX24" fmla="*/ 261028 w 1017814"/>
                <a:gd name="connsiteY24" fmla="*/ 276970 h 978408"/>
                <a:gd name="connsiteX25" fmla="*/ 255614 w 1017814"/>
                <a:gd name="connsiteY25" fmla="*/ 282185 h 978408"/>
                <a:gd name="connsiteX26" fmla="*/ 250199 w 1017814"/>
                <a:gd name="connsiteY26" fmla="*/ 287390 h 978408"/>
                <a:gd name="connsiteX27" fmla="*/ 244784 w 1017814"/>
                <a:gd name="connsiteY27" fmla="*/ 297808 h 978408"/>
                <a:gd name="connsiteX28" fmla="*/ 239369 w 1017814"/>
                <a:gd name="connsiteY28" fmla="*/ 303023 h 978408"/>
                <a:gd name="connsiteX29" fmla="*/ 233955 w 1017814"/>
                <a:gd name="connsiteY29" fmla="*/ 308228 h 978408"/>
                <a:gd name="connsiteX30" fmla="*/ 228540 w 1017814"/>
                <a:gd name="connsiteY30" fmla="*/ 318646 h 978408"/>
                <a:gd name="connsiteX31" fmla="*/ 223105 w 1017814"/>
                <a:gd name="connsiteY31" fmla="*/ 323851 h 978408"/>
                <a:gd name="connsiteX32" fmla="*/ 217690 w 1017814"/>
                <a:gd name="connsiteY32" fmla="*/ 329058 h 978408"/>
                <a:gd name="connsiteX33" fmla="*/ 212275 w 1017814"/>
                <a:gd name="connsiteY33" fmla="*/ 339476 h 978408"/>
                <a:gd name="connsiteX34" fmla="*/ 206860 w 1017814"/>
                <a:gd name="connsiteY34" fmla="*/ 349896 h 978408"/>
                <a:gd name="connsiteX35" fmla="*/ 201446 w 1017814"/>
                <a:gd name="connsiteY35" fmla="*/ 355101 h 978408"/>
                <a:gd name="connsiteX36" fmla="*/ 196031 w 1017814"/>
                <a:gd name="connsiteY36" fmla="*/ 365520 h 978408"/>
                <a:gd name="connsiteX37" fmla="*/ 190596 w 1017814"/>
                <a:gd name="connsiteY37" fmla="*/ 375940 h 978408"/>
                <a:gd name="connsiteX38" fmla="*/ 185181 w 1017814"/>
                <a:gd name="connsiteY38" fmla="*/ 391563 h 978408"/>
                <a:gd name="connsiteX39" fmla="*/ 179766 w 1017814"/>
                <a:gd name="connsiteY39" fmla="*/ 401983 h 978408"/>
                <a:gd name="connsiteX40" fmla="*/ 174352 w 1017814"/>
                <a:gd name="connsiteY40" fmla="*/ 417606 h 978408"/>
                <a:gd name="connsiteX41" fmla="*/ 168937 w 1017814"/>
                <a:gd name="connsiteY41" fmla="*/ 428026 h 978408"/>
                <a:gd name="connsiteX42" fmla="*/ 163502 w 1017814"/>
                <a:gd name="connsiteY42" fmla="*/ 448854 h 978408"/>
                <a:gd name="connsiteX43" fmla="*/ 158087 w 1017814"/>
                <a:gd name="connsiteY43" fmla="*/ 469693 h 978408"/>
                <a:gd name="connsiteX44" fmla="*/ 152672 w 1017814"/>
                <a:gd name="connsiteY44" fmla="*/ 500943 h 978408"/>
                <a:gd name="connsiteX45" fmla="*/ 152672 w 1017814"/>
                <a:gd name="connsiteY45" fmla="*/ 605108 h 978408"/>
                <a:gd name="connsiteX46" fmla="*/ 158087 w 1017814"/>
                <a:gd name="connsiteY46" fmla="*/ 641570 h 978408"/>
                <a:gd name="connsiteX47" fmla="*/ 163502 w 1017814"/>
                <a:gd name="connsiteY47" fmla="*/ 662408 h 978408"/>
                <a:gd name="connsiteX48" fmla="*/ 168937 w 1017814"/>
                <a:gd name="connsiteY48" fmla="*/ 678033 h 978408"/>
                <a:gd name="connsiteX49" fmla="*/ 174352 w 1017814"/>
                <a:gd name="connsiteY49" fmla="*/ 693656 h 978408"/>
                <a:gd name="connsiteX50" fmla="*/ 179766 w 1017814"/>
                <a:gd name="connsiteY50" fmla="*/ 709281 h 978408"/>
                <a:gd name="connsiteX51" fmla="*/ 185181 w 1017814"/>
                <a:gd name="connsiteY51" fmla="*/ 719699 h 978408"/>
                <a:gd name="connsiteX52" fmla="*/ 190596 w 1017814"/>
                <a:gd name="connsiteY52" fmla="*/ 730119 h 978408"/>
                <a:gd name="connsiteX53" fmla="*/ 196031 w 1017814"/>
                <a:gd name="connsiteY53" fmla="*/ 740537 h 978408"/>
                <a:gd name="connsiteX54" fmla="*/ 201446 w 1017814"/>
                <a:gd name="connsiteY54" fmla="*/ 750948 h 978408"/>
                <a:gd name="connsiteX55" fmla="*/ 206860 w 1017814"/>
                <a:gd name="connsiteY55" fmla="*/ 761368 h 978408"/>
                <a:gd name="connsiteX56" fmla="*/ 212275 w 1017814"/>
                <a:gd name="connsiteY56" fmla="*/ 771786 h 978408"/>
                <a:gd name="connsiteX57" fmla="*/ 217690 w 1017814"/>
                <a:gd name="connsiteY57" fmla="*/ 776993 h 978408"/>
                <a:gd name="connsiteX58" fmla="*/ 223105 w 1017814"/>
                <a:gd name="connsiteY58" fmla="*/ 787411 h 978408"/>
                <a:gd name="connsiteX59" fmla="*/ 228540 w 1017814"/>
                <a:gd name="connsiteY59" fmla="*/ 792624 h 978408"/>
                <a:gd name="connsiteX60" fmla="*/ 233955 w 1017814"/>
                <a:gd name="connsiteY60" fmla="*/ 797829 h 978408"/>
                <a:gd name="connsiteX61" fmla="*/ 239369 w 1017814"/>
                <a:gd name="connsiteY61" fmla="*/ 808249 h 978408"/>
                <a:gd name="connsiteX62" fmla="*/ 244784 w 1017814"/>
                <a:gd name="connsiteY62" fmla="*/ 813454 h 978408"/>
                <a:gd name="connsiteX63" fmla="*/ 250199 w 1017814"/>
                <a:gd name="connsiteY63" fmla="*/ 818659 h 978408"/>
                <a:gd name="connsiteX64" fmla="*/ 255614 w 1017814"/>
                <a:gd name="connsiteY64" fmla="*/ 823872 h 978408"/>
                <a:gd name="connsiteX65" fmla="*/ 261028 w 1017814"/>
                <a:gd name="connsiteY65" fmla="*/ 829080 h 978408"/>
                <a:gd name="connsiteX66" fmla="*/ 266464 w 1017814"/>
                <a:gd name="connsiteY66" fmla="*/ 834285 h 978408"/>
                <a:gd name="connsiteX67" fmla="*/ 271879 w 1017814"/>
                <a:gd name="connsiteY67" fmla="*/ 844703 h 978408"/>
                <a:gd name="connsiteX68" fmla="*/ 277293 w 1017814"/>
                <a:gd name="connsiteY68" fmla="*/ 849918 h 978408"/>
                <a:gd name="connsiteX69" fmla="*/ 288123 w 1017814"/>
                <a:gd name="connsiteY69" fmla="*/ 855123 h 978408"/>
                <a:gd name="connsiteX70" fmla="*/ 293538 w 1017814"/>
                <a:gd name="connsiteY70" fmla="*/ 860328 h 978408"/>
                <a:gd name="connsiteX71" fmla="*/ 298973 w 1017814"/>
                <a:gd name="connsiteY71" fmla="*/ 865541 h 978408"/>
                <a:gd name="connsiteX72" fmla="*/ 304388 w 1017814"/>
                <a:gd name="connsiteY72" fmla="*/ 870746 h 978408"/>
                <a:gd name="connsiteX73" fmla="*/ 309802 w 1017814"/>
                <a:gd name="connsiteY73" fmla="*/ 875951 h 978408"/>
                <a:gd name="connsiteX74" fmla="*/ 315217 w 1017814"/>
                <a:gd name="connsiteY74" fmla="*/ 881166 h 978408"/>
                <a:gd name="connsiteX75" fmla="*/ 326067 w 1017814"/>
                <a:gd name="connsiteY75" fmla="*/ 886371 h 978408"/>
                <a:gd name="connsiteX76" fmla="*/ 331482 w 1017814"/>
                <a:gd name="connsiteY76" fmla="*/ 891584 h 978408"/>
                <a:gd name="connsiteX77" fmla="*/ 342311 w 1017814"/>
                <a:gd name="connsiteY77" fmla="*/ 896789 h 978408"/>
                <a:gd name="connsiteX78" fmla="*/ 347726 w 1017814"/>
                <a:gd name="connsiteY78" fmla="*/ 902004 h 978408"/>
                <a:gd name="connsiteX79" fmla="*/ 358576 w 1017814"/>
                <a:gd name="connsiteY79" fmla="*/ 907209 h 978408"/>
                <a:gd name="connsiteX80" fmla="*/ 363991 w 1017814"/>
                <a:gd name="connsiteY80" fmla="*/ 912414 h 978408"/>
                <a:gd name="connsiteX81" fmla="*/ 374820 w 1017814"/>
                <a:gd name="connsiteY81" fmla="*/ 917627 h 978408"/>
                <a:gd name="connsiteX82" fmla="*/ 385670 w 1017814"/>
                <a:gd name="connsiteY82" fmla="*/ 922833 h 978408"/>
                <a:gd name="connsiteX83" fmla="*/ 396500 w 1017814"/>
                <a:gd name="connsiteY83" fmla="*/ 928040 h 978408"/>
                <a:gd name="connsiteX84" fmla="*/ 407329 w 1017814"/>
                <a:gd name="connsiteY84" fmla="*/ 933253 h 978408"/>
                <a:gd name="connsiteX85" fmla="*/ 423594 w 1017814"/>
                <a:gd name="connsiteY85" fmla="*/ 938458 h 978408"/>
                <a:gd name="connsiteX86" fmla="*/ 439838 w 1017814"/>
                <a:gd name="connsiteY86" fmla="*/ 943671 h 978408"/>
                <a:gd name="connsiteX87" fmla="*/ 456103 w 1017814"/>
                <a:gd name="connsiteY87" fmla="*/ 948876 h 978408"/>
                <a:gd name="connsiteX88" fmla="*/ 477762 w 1017814"/>
                <a:gd name="connsiteY88" fmla="*/ 954083 h 978408"/>
                <a:gd name="connsiteX89" fmla="*/ 504856 w 1017814"/>
                <a:gd name="connsiteY89" fmla="*/ 959296 h 978408"/>
                <a:gd name="connsiteX90" fmla="*/ 559045 w 1017814"/>
                <a:gd name="connsiteY90" fmla="*/ 964501 h 978408"/>
                <a:gd name="connsiteX91" fmla="*/ 591554 w 1017814"/>
                <a:gd name="connsiteY91" fmla="*/ 964501 h 978408"/>
                <a:gd name="connsiteX92" fmla="*/ 645742 w 1017814"/>
                <a:gd name="connsiteY92" fmla="*/ 959296 h 978408"/>
                <a:gd name="connsiteX93" fmla="*/ 672836 w 1017814"/>
                <a:gd name="connsiteY93" fmla="*/ 954083 h 978408"/>
                <a:gd name="connsiteX94" fmla="*/ 694495 w 1017814"/>
                <a:gd name="connsiteY94" fmla="*/ 948876 h 978408"/>
                <a:gd name="connsiteX95" fmla="*/ 710760 w 1017814"/>
                <a:gd name="connsiteY95" fmla="*/ 943671 h 978408"/>
                <a:gd name="connsiteX96" fmla="*/ 727004 w 1017814"/>
                <a:gd name="connsiteY96" fmla="*/ 938458 h 978408"/>
                <a:gd name="connsiteX97" fmla="*/ 743269 w 1017814"/>
                <a:gd name="connsiteY97" fmla="*/ 933253 h 978408"/>
                <a:gd name="connsiteX98" fmla="*/ 754099 w 1017814"/>
                <a:gd name="connsiteY98" fmla="*/ 928040 h 978408"/>
                <a:gd name="connsiteX99" fmla="*/ 764948 w 1017814"/>
                <a:gd name="connsiteY99" fmla="*/ 922833 h 978408"/>
                <a:gd name="connsiteX100" fmla="*/ 775778 w 1017814"/>
                <a:gd name="connsiteY100" fmla="*/ 917627 h 978408"/>
                <a:gd name="connsiteX101" fmla="*/ 786608 w 1017814"/>
                <a:gd name="connsiteY101" fmla="*/ 912414 h 978408"/>
                <a:gd name="connsiteX102" fmla="*/ 792043 w 1017814"/>
                <a:gd name="connsiteY102" fmla="*/ 907209 h 978408"/>
                <a:gd name="connsiteX103" fmla="*/ 802872 w 1017814"/>
                <a:gd name="connsiteY103" fmla="*/ 902004 h 978408"/>
                <a:gd name="connsiteX104" fmla="*/ 813702 w 1017814"/>
                <a:gd name="connsiteY104" fmla="*/ 896789 h 978408"/>
                <a:gd name="connsiteX105" fmla="*/ 819137 w 1017814"/>
                <a:gd name="connsiteY105" fmla="*/ 891584 h 978408"/>
                <a:gd name="connsiteX106" fmla="*/ 824552 w 1017814"/>
                <a:gd name="connsiteY106" fmla="*/ 886371 h 978408"/>
                <a:gd name="connsiteX107" fmla="*/ 835381 w 1017814"/>
                <a:gd name="connsiteY107" fmla="*/ 881166 h 978408"/>
                <a:gd name="connsiteX108" fmla="*/ 840796 w 1017814"/>
                <a:gd name="connsiteY108" fmla="*/ 875951 h 978408"/>
                <a:gd name="connsiteX109" fmla="*/ 846211 w 1017814"/>
                <a:gd name="connsiteY109" fmla="*/ 870746 h 978408"/>
                <a:gd name="connsiteX110" fmla="*/ 857061 w 1017814"/>
                <a:gd name="connsiteY110" fmla="*/ 865541 h 978408"/>
                <a:gd name="connsiteX111" fmla="*/ 862476 w 1017814"/>
                <a:gd name="connsiteY111" fmla="*/ 860328 h 978408"/>
                <a:gd name="connsiteX112" fmla="*/ 867890 w 1017814"/>
                <a:gd name="connsiteY112" fmla="*/ 855123 h 978408"/>
                <a:gd name="connsiteX113" fmla="*/ 873305 w 1017814"/>
                <a:gd name="connsiteY113" fmla="*/ 849918 h 978408"/>
                <a:gd name="connsiteX114" fmla="*/ 878720 w 1017814"/>
                <a:gd name="connsiteY114" fmla="*/ 844703 h 978408"/>
                <a:gd name="connsiteX115" fmla="*/ 884135 w 1017814"/>
                <a:gd name="connsiteY115" fmla="*/ 839498 h 978408"/>
                <a:gd name="connsiteX116" fmla="*/ 889570 w 1017814"/>
                <a:gd name="connsiteY116" fmla="*/ 834285 h 978408"/>
                <a:gd name="connsiteX117" fmla="*/ 894985 w 1017814"/>
                <a:gd name="connsiteY117" fmla="*/ 829080 h 978408"/>
                <a:gd name="connsiteX118" fmla="*/ 900399 w 1017814"/>
                <a:gd name="connsiteY118" fmla="*/ 818659 h 978408"/>
                <a:gd name="connsiteX119" fmla="*/ 905814 w 1017814"/>
                <a:gd name="connsiteY119" fmla="*/ 813454 h 978408"/>
                <a:gd name="connsiteX120" fmla="*/ 911229 w 1017814"/>
                <a:gd name="connsiteY120" fmla="*/ 808249 h 978408"/>
                <a:gd name="connsiteX121" fmla="*/ 916644 w 1017814"/>
                <a:gd name="connsiteY121" fmla="*/ 803036 h 978408"/>
                <a:gd name="connsiteX122" fmla="*/ 922079 w 1017814"/>
                <a:gd name="connsiteY122" fmla="*/ 792624 h 978408"/>
                <a:gd name="connsiteX123" fmla="*/ 927493 w 1017814"/>
                <a:gd name="connsiteY123" fmla="*/ 787411 h 978408"/>
                <a:gd name="connsiteX124" fmla="*/ 932908 w 1017814"/>
                <a:gd name="connsiteY124" fmla="*/ 782206 h 978408"/>
                <a:gd name="connsiteX125" fmla="*/ 938323 w 1017814"/>
                <a:gd name="connsiteY125" fmla="*/ 771786 h 978408"/>
                <a:gd name="connsiteX126" fmla="*/ 943738 w 1017814"/>
                <a:gd name="connsiteY126" fmla="*/ 761368 h 978408"/>
                <a:gd name="connsiteX127" fmla="*/ 949173 w 1017814"/>
                <a:gd name="connsiteY127" fmla="*/ 756163 h 978408"/>
                <a:gd name="connsiteX128" fmla="*/ 954588 w 1017814"/>
                <a:gd name="connsiteY128" fmla="*/ 745743 h 978408"/>
                <a:gd name="connsiteX129" fmla="*/ 960002 w 1017814"/>
                <a:gd name="connsiteY129" fmla="*/ 735325 h 978408"/>
                <a:gd name="connsiteX130" fmla="*/ 965417 w 1017814"/>
                <a:gd name="connsiteY130" fmla="*/ 724904 h 978408"/>
                <a:gd name="connsiteX131" fmla="*/ 970832 w 1017814"/>
                <a:gd name="connsiteY131" fmla="*/ 709281 h 978408"/>
                <a:gd name="connsiteX132" fmla="*/ 976247 w 1017814"/>
                <a:gd name="connsiteY132" fmla="*/ 698871 h 978408"/>
                <a:gd name="connsiteX133" fmla="*/ 981682 w 1017814"/>
                <a:gd name="connsiteY133" fmla="*/ 683246 h 978408"/>
                <a:gd name="connsiteX134" fmla="*/ 987097 w 1017814"/>
                <a:gd name="connsiteY134" fmla="*/ 667613 h 978408"/>
                <a:gd name="connsiteX135" fmla="*/ 992512 w 1017814"/>
                <a:gd name="connsiteY135" fmla="*/ 646783 h 978408"/>
                <a:gd name="connsiteX136" fmla="*/ 997926 w 1017814"/>
                <a:gd name="connsiteY136" fmla="*/ 615526 h 978408"/>
                <a:gd name="connsiteX137" fmla="*/ 997926 w 1017814"/>
                <a:gd name="connsiteY137" fmla="*/ 495728 h 978408"/>
                <a:gd name="connsiteX138" fmla="*/ 992512 w 1017814"/>
                <a:gd name="connsiteY138" fmla="*/ 464480 h 978408"/>
                <a:gd name="connsiteX139" fmla="*/ 987097 w 1017814"/>
                <a:gd name="connsiteY139" fmla="*/ 443649 h 978408"/>
                <a:gd name="connsiteX140" fmla="*/ 981682 w 1017814"/>
                <a:gd name="connsiteY140" fmla="*/ 428026 h 978408"/>
                <a:gd name="connsiteX141" fmla="*/ 976247 w 1017814"/>
                <a:gd name="connsiteY141" fmla="*/ 412401 h 978408"/>
                <a:gd name="connsiteX142" fmla="*/ 970832 w 1017814"/>
                <a:gd name="connsiteY142" fmla="*/ 396768 h 978408"/>
                <a:gd name="connsiteX143" fmla="*/ 965417 w 1017814"/>
                <a:gd name="connsiteY143" fmla="*/ 386350 h 978408"/>
                <a:gd name="connsiteX144" fmla="*/ 960002 w 1017814"/>
                <a:gd name="connsiteY144" fmla="*/ 375940 h 978408"/>
                <a:gd name="connsiteX145" fmla="*/ 954588 w 1017814"/>
                <a:gd name="connsiteY145" fmla="*/ 365520 h 978408"/>
                <a:gd name="connsiteX146" fmla="*/ 949173 w 1017814"/>
                <a:gd name="connsiteY146" fmla="*/ 355101 h 978408"/>
                <a:gd name="connsiteX147" fmla="*/ 943738 w 1017814"/>
                <a:gd name="connsiteY147" fmla="*/ 344681 h 978408"/>
                <a:gd name="connsiteX148" fmla="*/ 938323 w 1017814"/>
                <a:gd name="connsiteY148" fmla="*/ 339476 h 978408"/>
                <a:gd name="connsiteX149" fmla="*/ 932908 w 1017814"/>
                <a:gd name="connsiteY149" fmla="*/ 329058 h 978408"/>
                <a:gd name="connsiteX150" fmla="*/ 927493 w 1017814"/>
                <a:gd name="connsiteY150" fmla="*/ 323851 h 978408"/>
                <a:gd name="connsiteX151" fmla="*/ 922079 w 1017814"/>
                <a:gd name="connsiteY151" fmla="*/ 313433 h 978408"/>
                <a:gd name="connsiteX152" fmla="*/ 916644 w 1017814"/>
                <a:gd name="connsiteY152" fmla="*/ 308228 h 978408"/>
                <a:gd name="connsiteX153" fmla="*/ 911229 w 1017814"/>
                <a:gd name="connsiteY153" fmla="*/ 303023 h 978408"/>
                <a:gd name="connsiteX154" fmla="*/ 905814 w 1017814"/>
                <a:gd name="connsiteY154" fmla="*/ 292603 h 978408"/>
                <a:gd name="connsiteX155" fmla="*/ 900399 w 1017814"/>
                <a:gd name="connsiteY155" fmla="*/ 287390 h 978408"/>
                <a:gd name="connsiteX156" fmla="*/ 894985 w 1017814"/>
                <a:gd name="connsiteY156" fmla="*/ 282185 h 978408"/>
                <a:gd name="connsiteX157" fmla="*/ 889570 w 1017814"/>
                <a:gd name="connsiteY157" fmla="*/ 276970 h 978408"/>
                <a:gd name="connsiteX158" fmla="*/ 884135 w 1017814"/>
                <a:gd name="connsiteY158" fmla="*/ 271765 h 978408"/>
                <a:gd name="connsiteX159" fmla="*/ 878720 w 1017814"/>
                <a:gd name="connsiteY159" fmla="*/ 266559 h 978408"/>
                <a:gd name="connsiteX160" fmla="*/ 873305 w 1017814"/>
                <a:gd name="connsiteY160" fmla="*/ 261346 h 978408"/>
                <a:gd name="connsiteX161" fmla="*/ 867890 w 1017814"/>
                <a:gd name="connsiteY161" fmla="*/ 256141 h 978408"/>
                <a:gd name="connsiteX162" fmla="*/ 862476 w 1017814"/>
                <a:gd name="connsiteY162" fmla="*/ 250936 h 978408"/>
                <a:gd name="connsiteX163" fmla="*/ 857061 w 1017814"/>
                <a:gd name="connsiteY163" fmla="*/ 245721 h 978408"/>
                <a:gd name="connsiteX164" fmla="*/ 851626 w 1017814"/>
                <a:gd name="connsiteY164" fmla="*/ 240516 h 978408"/>
                <a:gd name="connsiteX165" fmla="*/ 846211 w 1017814"/>
                <a:gd name="connsiteY165" fmla="*/ 235303 h 978408"/>
                <a:gd name="connsiteX166" fmla="*/ 835381 w 1017814"/>
                <a:gd name="connsiteY166" fmla="*/ 230098 h 978408"/>
                <a:gd name="connsiteX167" fmla="*/ 829967 w 1017814"/>
                <a:gd name="connsiteY167" fmla="*/ 224893 h 978408"/>
                <a:gd name="connsiteX168" fmla="*/ 824552 w 1017814"/>
                <a:gd name="connsiteY168" fmla="*/ 219678 h 978408"/>
                <a:gd name="connsiteX169" fmla="*/ 813702 w 1017814"/>
                <a:gd name="connsiteY169" fmla="*/ 214473 h 978408"/>
                <a:gd name="connsiteX170" fmla="*/ 808287 w 1017814"/>
                <a:gd name="connsiteY170" fmla="*/ 209268 h 978408"/>
                <a:gd name="connsiteX171" fmla="*/ 797458 w 1017814"/>
                <a:gd name="connsiteY171" fmla="*/ 204055 h 978408"/>
                <a:gd name="connsiteX172" fmla="*/ 786608 w 1017814"/>
                <a:gd name="connsiteY172" fmla="*/ 198848 h 978408"/>
                <a:gd name="connsiteX173" fmla="*/ 781193 w 1017814"/>
                <a:gd name="connsiteY173" fmla="*/ 193643 h 978408"/>
                <a:gd name="connsiteX174" fmla="*/ 770363 w 1017814"/>
                <a:gd name="connsiteY174" fmla="*/ 188430 h 978408"/>
                <a:gd name="connsiteX175" fmla="*/ 759514 w 1017814"/>
                <a:gd name="connsiteY175" fmla="*/ 183224 h 978408"/>
                <a:gd name="connsiteX176" fmla="*/ 748684 w 1017814"/>
                <a:gd name="connsiteY176" fmla="*/ 178012 h 978408"/>
                <a:gd name="connsiteX177" fmla="*/ 732419 w 1017814"/>
                <a:gd name="connsiteY177" fmla="*/ 172804 h 978408"/>
                <a:gd name="connsiteX178" fmla="*/ 716175 w 1017814"/>
                <a:gd name="connsiteY178" fmla="*/ 167592 h 978408"/>
                <a:gd name="connsiteX179" fmla="*/ 699931 w 1017814"/>
                <a:gd name="connsiteY179" fmla="*/ 162386 h 978408"/>
                <a:gd name="connsiteX180" fmla="*/ 683666 w 1017814"/>
                <a:gd name="connsiteY180" fmla="*/ 157181 h 978408"/>
                <a:gd name="connsiteX181" fmla="*/ 656572 w 1017814"/>
                <a:gd name="connsiteY181" fmla="*/ 151968 h 978408"/>
                <a:gd name="connsiteX182" fmla="*/ 624063 w 1017814"/>
                <a:gd name="connsiteY182" fmla="*/ 146761 h 978408"/>
                <a:gd name="connsiteX183" fmla="*/ 526536 w 1017814"/>
                <a:gd name="connsiteY183" fmla="*/ 146761 h 9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</a:cxnLst>
              <a:rect l="l" t="t" r="r" b="b"/>
              <a:pathLst>
                <a:path w="1017814" h="978408">
                  <a:moveTo>
                    <a:pt x="494027" y="151968"/>
                  </a:moveTo>
                  <a:lnTo>
                    <a:pt x="472347" y="157181"/>
                  </a:lnTo>
                  <a:lnTo>
                    <a:pt x="450668" y="162386"/>
                  </a:lnTo>
                  <a:lnTo>
                    <a:pt x="434424" y="167592"/>
                  </a:lnTo>
                  <a:lnTo>
                    <a:pt x="418159" y="172804"/>
                  </a:lnTo>
                  <a:lnTo>
                    <a:pt x="407329" y="178012"/>
                  </a:lnTo>
                  <a:lnTo>
                    <a:pt x="396500" y="183224"/>
                  </a:lnTo>
                  <a:lnTo>
                    <a:pt x="385670" y="188430"/>
                  </a:lnTo>
                  <a:lnTo>
                    <a:pt x="374820" y="193643"/>
                  </a:lnTo>
                  <a:lnTo>
                    <a:pt x="363991" y="198848"/>
                  </a:lnTo>
                  <a:lnTo>
                    <a:pt x="353141" y="204055"/>
                  </a:lnTo>
                  <a:lnTo>
                    <a:pt x="347726" y="209268"/>
                  </a:lnTo>
                  <a:lnTo>
                    <a:pt x="336897" y="214473"/>
                  </a:lnTo>
                  <a:lnTo>
                    <a:pt x="331482" y="219678"/>
                  </a:lnTo>
                  <a:lnTo>
                    <a:pt x="320632" y="224893"/>
                  </a:lnTo>
                  <a:lnTo>
                    <a:pt x="315217" y="230098"/>
                  </a:lnTo>
                  <a:lnTo>
                    <a:pt x="309802" y="235303"/>
                  </a:lnTo>
                  <a:lnTo>
                    <a:pt x="298973" y="240516"/>
                  </a:lnTo>
                  <a:lnTo>
                    <a:pt x="293538" y="245721"/>
                  </a:lnTo>
                  <a:lnTo>
                    <a:pt x="288123" y="250936"/>
                  </a:lnTo>
                  <a:lnTo>
                    <a:pt x="282708" y="256141"/>
                  </a:lnTo>
                  <a:lnTo>
                    <a:pt x="277293" y="261346"/>
                  </a:lnTo>
                  <a:lnTo>
                    <a:pt x="271879" y="266559"/>
                  </a:lnTo>
                  <a:lnTo>
                    <a:pt x="266464" y="271765"/>
                  </a:lnTo>
                  <a:lnTo>
                    <a:pt x="261028" y="276970"/>
                  </a:lnTo>
                  <a:lnTo>
                    <a:pt x="255614" y="282185"/>
                  </a:lnTo>
                  <a:lnTo>
                    <a:pt x="250199" y="287390"/>
                  </a:lnTo>
                  <a:lnTo>
                    <a:pt x="244784" y="297808"/>
                  </a:lnTo>
                  <a:lnTo>
                    <a:pt x="239369" y="303023"/>
                  </a:lnTo>
                  <a:lnTo>
                    <a:pt x="233955" y="308228"/>
                  </a:lnTo>
                  <a:lnTo>
                    <a:pt x="228540" y="318646"/>
                  </a:lnTo>
                  <a:lnTo>
                    <a:pt x="223105" y="323851"/>
                  </a:lnTo>
                  <a:lnTo>
                    <a:pt x="217690" y="329058"/>
                  </a:lnTo>
                  <a:lnTo>
                    <a:pt x="212275" y="339476"/>
                  </a:lnTo>
                  <a:lnTo>
                    <a:pt x="206860" y="349896"/>
                  </a:lnTo>
                  <a:lnTo>
                    <a:pt x="201446" y="355101"/>
                  </a:lnTo>
                  <a:lnTo>
                    <a:pt x="196031" y="365520"/>
                  </a:lnTo>
                  <a:lnTo>
                    <a:pt x="190596" y="375940"/>
                  </a:lnTo>
                  <a:lnTo>
                    <a:pt x="185181" y="391563"/>
                  </a:lnTo>
                  <a:lnTo>
                    <a:pt x="179766" y="401983"/>
                  </a:lnTo>
                  <a:lnTo>
                    <a:pt x="174352" y="417606"/>
                  </a:lnTo>
                  <a:lnTo>
                    <a:pt x="168937" y="428026"/>
                  </a:lnTo>
                  <a:lnTo>
                    <a:pt x="163502" y="448854"/>
                  </a:lnTo>
                  <a:lnTo>
                    <a:pt x="158087" y="469693"/>
                  </a:lnTo>
                  <a:lnTo>
                    <a:pt x="152672" y="500943"/>
                  </a:lnTo>
                  <a:lnTo>
                    <a:pt x="152672" y="605108"/>
                  </a:lnTo>
                  <a:lnTo>
                    <a:pt x="158087" y="641570"/>
                  </a:lnTo>
                  <a:lnTo>
                    <a:pt x="163502" y="662408"/>
                  </a:lnTo>
                  <a:lnTo>
                    <a:pt x="168937" y="678033"/>
                  </a:lnTo>
                  <a:lnTo>
                    <a:pt x="174352" y="693656"/>
                  </a:lnTo>
                  <a:lnTo>
                    <a:pt x="179766" y="709281"/>
                  </a:lnTo>
                  <a:lnTo>
                    <a:pt x="185181" y="719699"/>
                  </a:lnTo>
                  <a:lnTo>
                    <a:pt x="190596" y="730119"/>
                  </a:lnTo>
                  <a:lnTo>
                    <a:pt x="196031" y="740537"/>
                  </a:lnTo>
                  <a:lnTo>
                    <a:pt x="201446" y="750948"/>
                  </a:lnTo>
                  <a:lnTo>
                    <a:pt x="206860" y="761368"/>
                  </a:lnTo>
                  <a:lnTo>
                    <a:pt x="212275" y="771786"/>
                  </a:lnTo>
                  <a:lnTo>
                    <a:pt x="217690" y="776993"/>
                  </a:lnTo>
                  <a:lnTo>
                    <a:pt x="223105" y="787411"/>
                  </a:lnTo>
                  <a:lnTo>
                    <a:pt x="228540" y="792624"/>
                  </a:lnTo>
                  <a:lnTo>
                    <a:pt x="233955" y="797829"/>
                  </a:lnTo>
                  <a:lnTo>
                    <a:pt x="239369" y="808249"/>
                  </a:lnTo>
                  <a:lnTo>
                    <a:pt x="244784" y="813454"/>
                  </a:lnTo>
                  <a:lnTo>
                    <a:pt x="250199" y="818659"/>
                  </a:lnTo>
                  <a:lnTo>
                    <a:pt x="255614" y="823872"/>
                  </a:lnTo>
                  <a:lnTo>
                    <a:pt x="261028" y="829080"/>
                  </a:lnTo>
                  <a:lnTo>
                    <a:pt x="266464" y="834285"/>
                  </a:lnTo>
                  <a:lnTo>
                    <a:pt x="271879" y="844703"/>
                  </a:lnTo>
                  <a:lnTo>
                    <a:pt x="277293" y="849918"/>
                  </a:lnTo>
                  <a:lnTo>
                    <a:pt x="288123" y="855123"/>
                  </a:lnTo>
                  <a:lnTo>
                    <a:pt x="293538" y="860328"/>
                  </a:lnTo>
                  <a:lnTo>
                    <a:pt x="298973" y="865541"/>
                  </a:lnTo>
                  <a:lnTo>
                    <a:pt x="304388" y="870746"/>
                  </a:lnTo>
                  <a:lnTo>
                    <a:pt x="309802" y="875951"/>
                  </a:lnTo>
                  <a:lnTo>
                    <a:pt x="315217" y="881166"/>
                  </a:lnTo>
                  <a:lnTo>
                    <a:pt x="326067" y="886371"/>
                  </a:lnTo>
                  <a:lnTo>
                    <a:pt x="331482" y="891584"/>
                  </a:lnTo>
                  <a:lnTo>
                    <a:pt x="342311" y="896789"/>
                  </a:lnTo>
                  <a:lnTo>
                    <a:pt x="347726" y="902004"/>
                  </a:lnTo>
                  <a:lnTo>
                    <a:pt x="358576" y="907209"/>
                  </a:lnTo>
                  <a:lnTo>
                    <a:pt x="363991" y="912414"/>
                  </a:lnTo>
                  <a:lnTo>
                    <a:pt x="374820" y="917627"/>
                  </a:lnTo>
                  <a:lnTo>
                    <a:pt x="385670" y="922833"/>
                  </a:lnTo>
                  <a:lnTo>
                    <a:pt x="396500" y="928040"/>
                  </a:lnTo>
                  <a:lnTo>
                    <a:pt x="407329" y="933253"/>
                  </a:lnTo>
                  <a:lnTo>
                    <a:pt x="423594" y="938458"/>
                  </a:lnTo>
                  <a:lnTo>
                    <a:pt x="439838" y="943671"/>
                  </a:lnTo>
                  <a:lnTo>
                    <a:pt x="456103" y="948876"/>
                  </a:lnTo>
                  <a:lnTo>
                    <a:pt x="477762" y="954083"/>
                  </a:lnTo>
                  <a:lnTo>
                    <a:pt x="504856" y="959296"/>
                  </a:lnTo>
                  <a:lnTo>
                    <a:pt x="559045" y="964501"/>
                  </a:lnTo>
                  <a:lnTo>
                    <a:pt x="591554" y="964501"/>
                  </a:lnTo>
                  <a:lnTo>
                    <a:pt x="645742" y="959296"/>
                  </a:lnTo>
                  <a:lnTo>
                    <a:pt x="672836" y="954083"/>
                  </a:lnTo>
                  <a:lnTo>
                    <a:pt x="694495" y="948876"/>
                  </a:lnTo>
                  <a:lnTo>
                    <a:pt x="710760" y="943671"/>
                  </a:lnTo>
                  <a:lnTo>
                    <a:pt x="727004" y="938458"/>
                  </a:lnTo>
                  <a:lnTo>
                    <a:pt x="743269" y="933253"/>
                  </a:lnTo>
                  <a:lnTo>
                    <a:pt x="754099" y="928040"/>
                  </a:lnTo>
                  <a:lnTo>
                    <a:pt x="764948" y="922833"/>
                  </a:lnTo>
                  <a:lnTo>
                    <a:pt x="775778" y="917627"/>
                  </a:lnTo>
                  <a:lnTo>
                    <a:pt x="786608" y="912414"/>
                  </a:lnTo>
                  <a:lnTo>
                    <a:pt x="792043" y="907209"/>
                  </a:lnTo>
                  <a:lnTo>
                    <a:pt x="802872" y="902004"/>
                  </a:lnTo>
                  <a:lnTo>
                    <a:pt x="813702" y="896789"/>
                  </a:lnTo>
                  <a:lnTo>
                    <a:pt x="819137" y="891584"/>
                  </a:lnTo>
                  <a:lnTo>
                    <a:pt x="824552" y="886371"/>
                  </a:lnTo>
                  <a:lnTo>
                    <a:pt x="835381" y="881166"/>
                  </a:lnTo>
                  <a:lnTo>
                    <a:pt x="840796" y="875951"/>
                  </a:lnTo>
                  <a:lnTo>
                    <a:pt x="846211" y="870746"/>
                  </a:lnTo>
                  <a:lnTo>
                    <a:pt x="857061" y="865541"/>
                  </a:lnTo>
                  <a:lnTo>
                    <a:pt x="862476" y="860328"/>
                  </a:lnTo>
                  <a:lnTo>
                    <a:pt x="867890" y="855123"/>
                  </a:lnTo>
                  <a:lnTo>
                    <a:pt x="873305" y="849918"/>
                  </a:lnTo>
                  <a:lnTo>
                    <a:pt x="878720" y="844703"/>
                  </a:lnTo>
                  <a:lnTo>
                    <a:pt x="884135" y="839498"/>
                  </a:lnTo>
                  <a:lnTo>
                    <a:pt x="889570" y="834285"/>
                  </a:lnTo>
                  <a:lnTo>
                    <a:pt x="894985" y="829080"/>
                  </a:lnTo>
                  <a:lnTo>
                    <a:pt x="900399" y="818659"/>
                  </a:lnTo>
                  <a:lnTo>
                    <a:pt x="905814" y="813454"/>
                  </a:lnTo>
                  <a:lnTo>
                    <a:pt x="911229" y="808249"/>
                  </a:lnTo>
                  <a:lnTo>
                    <a:pt x="916644" y="803036"/>
                  </a:lnTo>
                  <a:lnTo>
                    <a:pt x="922079" y="792624"/>
                  </a:lnTo>
                  <a:lnTo>
                    <a:pt x="927493" y="787411"/>
                  </a:lnTo>
                  <a:lnTo>
                    <a:pt x="932908" y="782206"/>
                  </a:lnTo>
                  <a:lnTo>
                    <a:pt x="938323" y="771786"/>
                  </a:lnTo>
                  <a:lnTo>
                    <a:pt x="943738" y="761368"/>
                  </a:lnTo>
                  <a:lnTo>
                    <a:pt x="949173" y="756163"/>
                  </a:lnTo>
                  <a:lnTo>
                    <a:pt x="954588" y="745743"/>
                  </a:lnTo>
                  <a:lnTo>
                    <a:pt x="960002" y="735325"/>
                  </a:lnTo>
                  <a:lnTo>
                    <a:pt x="965417" y="724904"/>
                  </a:lnTo>
                  <a:lnTo>
                    <a:pt x="970832" y="709281"/>
                  </a:lnTo>
                  <a:lnTo>
                    <a:pt x="976247" y="698871"/>
                  </a:lnTo>
                  <a:lnTo>
                    <a:pt x="981682" y="683246"/>
                  </a:lnTo>
                  <a:lnTo>
                    <a:pt x="987097" y="667613"/>
                  </a:lnTo>
                  <a:lnTo>
                    <a:pt x="992512" y="646783"/>
                  </a:lnTo>
                  <a:lnTo>
                    <a:pt x="997926" y="615526"/>
                  </a:lnTo>
                  <a:lnTo>
                    <a:pt x="997926" y="495728"/>
                  </a:lnTo>
                  <a:lnTo>
                    <a:pt x="992512" y="464480"/>
                  </a:lnTo>
                  <a:lnTo>
                    <a:pt x="987097" y="443649"/>
                  </a:lnTo>
                  <a:lnTo>
                    <a:pt x="981682" y="428026"/>
                  </a:lnTo>
                  <a:lnTo>
                    <a:pt x="976247" y="412401"/>
                  </a:lnTo>
                  <a:lnTo>
                    <a:pt x="970832" y="396768"/>
                  </a:lnTo>
                  <a:lnTo>
                    <a:pt x="965417" y="386350"/>
                  </a:lnTo>
                  <a:lnTo>
                    <a:pt x="960002" y="375940"/>
                  </a:lnTo>
                  <a:lnTo>
                    <a:pt x="954588" y="365520"/>
                  </a:lnTo>
                  <a:lnTo>
                    <a:pt x="949173" y="355101"/>
                  </a:lnTo>
                  <a:lnTo>
                    <a:pt x="943738" y="344681"/>
                  </a:lnTo>
                  <a:lnTo>
                    <a:pt x="938323" y="339476"/>
                  </a:lnTo>
                  <a:lnTo>
                    <a:pt x="932908" y="329058"/>
                  </a:lnTo>
                  <a:lnTo>
                    <a:pt x="927493" y="323851"/>
                  </a:lnTo>
                  <a:lnTo>
                    <a:pt x="922079" y="313433"/>
                  </a:lnTo>
                  <a:lnTo>
                    <a:pt x="916644" y="308228"/>
                  </a:lnTo>
                  <a:lnTo>
                    <a:pt x="911229" y="303023"/>
                  </a:lnTo>
                  <a:lnTo>
                    <a:pt x="905814" y="292603"/>
                  </a:lnTo>
                  <a:lnTo>
                    <a:pt x="900399" y="287390"/>
                  </a:lnTo>
                  <a:lnTo>
                    <a:pt x="894985" y="282185"/>
                  </a:lnTo>
                  <a:lnTo>
                    <a:pt x="889570" y="276970"/>
                  </a:lnTo>
                  <a:lnTo>
                    <a:pt x="884135" y="271765"/>
                  </a:lnTo>
                  <a:lnTo>
                    <a:pt x="878720" y="266559"/>
                  </a:lnTo>
                  <a:lnTo>
                    <a:pt x="873305" y="261346"/>
                  </a:lnTo>
                  <a:lnTo>
                    <a:pt x="867890" y="256141"/>
                  </a:lnTo>
                  <a:lnTo>
                    <a:pt x="862476" y="250936"/>
                  </a:lnTo>
                  <a:lnTo>
                    <a:pt x="857061" y="245721"/>
                  </a:lnTo>
                  <a:lnTo>
                    <a:pt x="851626" y="240516"/>
                  </a:lnTo>
                  <a:lnTo>
                    <a:pt x="846211" y="235303"/>
                  </a:lnTo>
                  <a:lnTo>
                    <a:pt x="835381" y="230098"/>
                  </a:lnTo>
                  <a:lnTo>
                    <a:pt x="829967" y="224893"/>
                  </a:lnTo>
                  <a:lnTo>
                    <a:pt x="824552" y="219678"/>
                  </a:lnTo>
                  <a:lnTo>
                    <a:pt x="813702" y="214473"/>
                  </a:lnTo>
                  <a:lnTo>
                    <a:pt x="808287" y="209268"/>
                  </a:lnTo>
                  <a:lnTo>
                    <a:pt x="797458" y="204055"/>
                  </a:lnTo>
                  <a:lnTo>
                    <a:pt x="786608" y="198848"/>
                  </a:lnTo>
                  <a:lnTo>
                    <a:pt x="781193" y="193643"/>
                  </a:lnTo>
                  <a:lnTo>
                    <a:pt x="770363" y="188430"/>
                  </a:lnTo>
                  <a:lnTo>
                    <a:pt x="759514" y="183224"/>
                  </a:lnTo>
                  <a:lnTo>
                    <a:pt x="748684" y="178012"/>
                  </a:lnTo>
                  <a:lnTo>
                    <a:pt x="732419" y="172804"/>
                  </a:lnTo>
                  <a:lnTo>
                    <a:pt x="716175" y="167592"/>
                  </a:lnTo>
                  <a:lnTo>
                    <a:pt x="699931" y="162386"/>
                  </a:lnTo>
                  <a:lnTo>
                    <a:pt x="683666" y="157181"/>
                  </a:lnTo>
                  <a:lnTo>
                    <a:pt x="656572" y="151968"/>
                  </a:lnTo>
                  <a:lnTo>
                    <a:pt x="624063" y="146761"/>
                  </a:lnTo>
                  <a:lnTo>
                    <a:pt x="526536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C5275BC2-C585-4E70-A0A0-C0E22174DDB9}"/>
                </a:ext>
              </a:extLst>
            </p:cNvPr>
            <p:cNvSpPr/>
            <p:nvPr/>
          </p:nvSpPr>
          <p:spPr>
            <a:xfrm>
              <a:off x="4942396" y="2166471"/>
              <a:ext cx="407126" cy="391363"/>
            </a:xfrm>
            <a:custGeom>
              <a:avLst/>
              <a:gdLst>
                <a:gd name="connsiteX0" fmla="*/ 298964 w 407125"/>
                <a:gd name="connsiteY0" fmla="*/ 245730 h 391363"/>
                <a:gd name="connsiteX1" fmla="*/ 293549 w 407125"/>
                <a:gd name="connsiteY1" fmla="*/ 256140 h 391363"/>
                <a:gd name="connsiteX2" fmla="*/ 288125 w 407125"/>
                <a:gd name="connsiteY2" fmla="*/ 261354 h 391363"/>
                <a:gd name="connsiteX3" fmla="*/ 277295 w 407125"/>
                <a:gd name="connsiteY3" fmla="*/ 266559 h 391363"/>
                <a:gd name="connsiteX4" fmla="*/ 271872 w 407125"/>
                <a:gd name="connsiteY4" fmla="*/ 271765 h 391363"/>
                <a:gd name="connsiteX5" fmla="*/ 261033 w 407125"/>
                <a:gd name="connsiteY5" fmla="*/ 276978 h 391363"/>
                <a:gd name="connsiteX6" fmla="*/ 244779 w 407125"/>
                <a:gd name="connsiteY6" fmla="*/ 282184 h 391363"/>
                <a:gd name="connsiteX7" fmla="*/ 217687 w 407125"/>
                <a:gd name="connsiteY7" fmla="*/ 282184 h 391363"/>
                <a:gd name="connsiteX8" fmla="*/ 206848 w 407125"/>
                <a:gd name="connsiteY8" fmla="*/ 276978 h 391363"/>
                <a:gd name="connsiteX9" fmla="*/ 201433 w 407125"/>
                <a:gd name="connsiteY9" fmla="*/ 271765 h 391363"/>
                <a:gd name="connsiteX10" fmla="*/ 190594 w 407125"/>
                <a:gd name="connsiteY10" fmla="*/ 271765 h 391363"/>
                <a:gd name="connsiteX11" fmla="*/ 190594 w 407125"/>
                <a:gd name="connsiteY11" fmla="*/ 261354 h 391363"/>
                <a:gd name="connsiteX12" fmla="*/ 185179 w 407125"/>
                <a:gd name="connsiteY12" fmla="*/ 250935 h 391363"/>
                <a:gd name="connsiteX13" fmla="*/ 185179 w 407125"/>
                <a:gd name="connsiteY13" fmla="*/ 219686 h 391363"/>
                <a:gd name="connsiteX14" fmla="*/ 190594 w 407125"/>
                <a:gd name="connsiteY14" fmla="*/ 209267 h 391363"/>
                <a:gd name="connsiteX15" fmla="*/ 196018 w 407125"/>
                <a:gd name="connsiteY15" fmla="*/ 198848 h 391363"/>
                <a:gd name="connsiteX16" fmla="*/ 206848 w 407125"/>
                <a:gd name="connsiteY16" fmla="*/ 193643 h 391363"/>
                <a:gd name="connsiteX17" fmla="*/ 212272 w 407125"/>
                <a:gd name="connsiteY17" fmla="*/ 188437 h 391363"/>
                <a:gd name="connsiteX18" fmla="*/ 223110 w 407125"/>
                <a:gd name="connsiteY18" fmla="*/ 183224 h 391363"/>
                <a:gd name="connsiteX19" fmla="*/ 233940 w 407125"/>
                <a:gd name="connsiteY19" fmla="*/ 178018 h 391363"/>
                <a:gd name="connsiteX20" fmla="*/ 271872 w 407125"/>
                <a:gd name="connsiteY20" fmla="*/ 178018 h 391363"/>
                <a:gd name="connsiteX21" fmla="*/ 282710 w 407125"/>
                <a:gd name="connsiteY21" fmla="*/ 183224 h 391363"/>
                <a:gd name="connsiteX22" fmla="*/ 288125 w 407125"/>
                <a:gd name="connsiteY22" fmla="*/ 188437 h 391363"/>
                <a:gd name="connsiteX23" fmla="*/ 293548 w 407125"/>
                <a:gd name="connsiteY23" fmla="*/ 193643 h 391363"/>
                <a:gd name="connsiteX24" fmla="*/ 298964 w 407125"/>
                <a:gd name="connsiteY24" fmla="*/ 198848 h 391363"/>
                <a:gd name="connsiteX25" fmla="*/ 304379 w 407125"/>
                <a:gd name="connsiteY25" fmla="*/ 214472 h 391363"/>
                <a:gd name="connsiteX26" fmla="*/ 304379 w 407125"/>
                <a:gd name="connsiteY26" fmla="*/ 230105 h 391363"/>
                <a:gd name="connsiteX27" fmla="*/ 298964 w 407125"/>
                <a:gd name="connsiteY27" fmla="*/ 245729 h 391363"/>
                <a:gd name="connsiteX28" fmla="*/ 212272 w 407125"/>
                <a:gd name="connsiteY28" fmla="*/ 151975 h 391363"/>
                <a:gd name="connsiteX29" fmla="*/ 201433 w 407125"/>
                <a:gd name="connsiteY29" fmla="*/ 157180 h 391363"/>
                <a:gd name="connsiteX30" fmla="*/ 190594 w 407125"/>
                <a:gd name="connsiteY30" fmla="*/ 162386 h 391363"/>
                <a:gd name="connsiteX31" fmla="*/ 185180 w 407125"/>
                <a:gd name="connsiteY31" fmla="*/ 167599 h 391363"/>
                <a:gd name="connsiteX32" fmla="*/ 179765 w 407125"/>
                <a:gd name="connsiteY32" fmla="*/ 172805 h 391363"/>
                <a:gd name="connsiteX33" fmla="*/ 174341 w 407125"/>
                <a:gd name="connsiteY33" fmla="*/ 178018 h 391363"/>
                <a:gd name="connsiteX34" fmla="*/ 168926 w 407125"/>
                <a:gd name="connsiteY34" fmla="*/ 183224 h 391363"/>
                <a:gd name="connsiteX35" fmla="*/ 163511 w 407125"/>
                <a:gd name="connsiteY35" fmla="*/ 188437 h 391363"/>
                <a:gd name="connsiteX36" fmla="*/ 158087 w 407125"/>
                <a:gd name="connsiteY36" fmla="*/ 198848 h 391363"/>
                <a:gd name="connsiteX37" fmla="*/ 152672 w 407125"/>
                <a:gd name="connsiteY37" fmla="*/ 214472 h 391363"/>
                <a:gd name="connsiteX38" fmla="*/ 152672 w 407125"/>
                <a:gd name="connsiteY38" fmla="*/ 250935 h 391363"/>
                <a:gd name="connsiteX39" fmla="*/ 158087 w 407125"/>
                <a:gd name="connsiteY39" fmla="*/ 266559 h 391363"/>
                <a:gd name="connsiteX40" fmla="*/ 163511 w 407125"/>
                <a:gd name="connsiteY40" fmla="*/ 276978 h 391363"/>
                <a:gd name="connsiteX41" fmla="*/ 168926 w 407125"/>
                <a:gd name="connsiteY41" fmla="*/ 282184 h 391363"/>
                <a:gd name="connsiteX42" fmla="*/ 174341 w 407125"/>
                <a:gd name="connsiteY42" fmla="*/ 287397 h 391363"/>
                <a:gd name="connsiteX43" fmla="*/ 179765 w 407125"/>
                <a:gd name="connsiteY43" fmla="*/ 292603 h 391363"/>
                <a:gd name="connsiteX44" fmla="*/ 185180 w 407125"/>
                <a:gd name="connsiteY44" fmla="*/ 297816 h 391363"/>
                <a:gd name="connsiteX45" fmla="*/ 190594 w 407125"/>
                <a:gd name="connsiteY45" fmla="*/ 303022 h 391363"/>
                <a:gd name="connsiteX46" fmla="*/ 201433 w 407125"/>
                <a:gd name="connsiteY46" fmla="*/ 308227 h 391363"/>
                <a:gd name="connsiteX47" fmla="*/ 212272 w 407125"/>
                <a:gd name="connsiteY47" fmla="*/ 313440 h 391363"/>
                <a:gd name="connsiteX48" fmla="*/ 255618 w 407125"/>
                <a:gd name="connsiteY48" fmla="*/ 313440 h 391363"/>
                <a:gd name="connsiteX49" fmla="*/ 271872 w 407125"/>
                <a:gd name="connsiteY49" fmla="*/ 308227 h 391363"/>
                <a:gd name="connsiteX50" fmla="*/ 282710 w 407125"/>
                <a:gd name="connsiteY50" fmla="*/ 303022 h 391363"/>
                <a:gd name="connsiteX51" fmla="*/ 293549 w 407125"/>
                <a:gd name="connsiteY51" fmla="*/ 297816 h 391363"/>
                <a:gd name="connsiteX52" fmla="*/ 298964 w 407125"/>
                <a:gd name="connsiteY52" fmla="*/ 292603 h 391363"/>
                <a:gd name="connsiteX53" fmla="*/ 304379 w 407125"/>
                <a:gd name="connsiteY53" fmla="*/ 287397 h 391363"/>
                <a:gd name="connsiteX54" fmla="*/ 309802 w 407125"/>
                <a:gd name="connsiteY54" fmla="*/ 282184 h 391363"/>
                <a:gd name="connsiteX55" fmla="*/ 315218 w 407125"/>
                <a:gd name="connsiteY55" fmla="*/ 276978 h 391363"/>
                <a:gd name="connsiteX56" fmla="*/ 320633 w 407125"/>
                <a:gd name="connsiteY56" fmla="*/ 271765 h 391363"/>
                <a:gd name="connsiteX57" fmla="*/ 326056 w 407125"/>
                <a:gd name="connsiteY57" fmla="*/ 266559 h 391363"/>
                <a:gd name="connsiteX58" fmla="*/ 331471 w 407125"/>
                <a:gd name="connsiteY58" fmla="*/ 256140 h 391363"/>
                <a:gd name="connsiteX59" fmla="*/ 331471 w 407125"/>
                <a:gd name="connsiteY59" fmla="*/ 198848 h 391363"/>
                <a:gd name="connsiteX60" fmla="*/ 326056 w 407125"/>
                <a:gd name="connsiteY60" fmla="*/ 188437 h 391363"/>
                <a:gd name="connsiteX61" fmla="*/ 320633 w 407125"/>
                <a:gd name="connsiteY61" fmla="*/ 178018 h 391363"/>
                <a:gd name="connsiteX62" fmla="*/ 315218 w 407125"/>
                <a:gd name="connsiteY62" fmla="*/ 172804 h 391363"/>
                <a:gd name="connsiteX63" fmla="*/ 309802 w 407125"/>
                <a:gd name="connsiteY63" fmla="*/ 167599 h 391363"/>
                <a:gd name="connsiteX64" fmla="*/ 304379 w 407125"/>
                <a:gd name="connsiteY64" fmla="*/ 162386 h 391363"/>
                <a:gd name="connsiteX65" fmla="*/ 298964 w 407125"/>
                <a:gd name="connsiteY65" fmla="*/ 157180 h 391363"/>
                <a:gd name="connsiteX66" fmla="*/ 293549 w 407125"/>
                <a:gd name="connsiteY66" fmla="*/ 151975 h 391363"/>
                <a:gd name="connsiteX67" fmla="*/ 277295 w 407125"/>
                <a:gd name="connsiteY67" fmla="*/ 146761 h 391363"/>
                <a:gd name="connsiteX68" fmla="*/ 223110 w 407125"/>
                <a:gd name="connsiteY68" fmla="*/ 146761 h 391363"/>
                <a:gd name="connsiteX69" fmla="*/ 212272 w 407125"/>
                <a:gd name="connsiteY69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07125" h="391363">
                  <a:moveTo>
                    <a:pt x="298964" y="245730"/>
                  </a:moveTo>
                  <a:lnTo>
                    <a:pt x="293549" y="256140"/>
                  </a:lnTo>
                  <a:lnTo>
                    <a:pt x="288125" y="261354"/>
                  </a:lnTo>
                  <a:lnTo>
                    <a:pt x="277295" y="266559"/>
                  </a:lnTo>
                  <a:lnTo>
                    <a:pt x="271872" y="271765"/>
                  </a:lnTo>
                  <a:lnTo>
                    <a:pt x="261033" y="276978"/>
                  </a:lnTo>
                  <a:lnTo>
                    <a:pt x="244779" y="282184"/>
                  </a:lnTo>
                  <a:lnTo>
                    <a:pt x="217687" y="282184"/>
                  </a:lnTo>
                  <a:lnTo>
                    <a:pt x="206848" y="276978"/>
                  </a:lnTo>
                  <a:lnTo>
                    <a:pt x="201433" y="271765"/>
                  </a:lnTo>
                  <a:lnTo>
                    <a:pt x="190594" y="271765"/>
                  </a:lnTo>
                  <a:lnTo>
                    <a:pt x="190594" y="261354"/>
                  </a:lnTo>
                  <a:lnTo>
                    <a:pt x="185179" y="250935"/>
                  </a:lnTo>
                  <a:lnTo>
                    <a:pt x="185179" y="219686"/>
                  </a:lnTo>
                  <a:lnTo>
                    <a:pt x="190594" y="209267"/>
                  </a:lnTo>
                  <a:lnTo>
                    <a:pt x="196018" y="198848"/>
                  </a:lnTo>
                  <a:lnTo>
                    <a:pt x="206848" y="193643"/>
                  </a:lnTo>
                  <a:lnTo>
                    <a:pt x="212272" y="188437"/>
                  </a:lnTo>
                  <a:lnTo>
                    <a:pt x="223110" y="183224"/>
                  </a:lnTo>
                  <a:lnTo>
                    <a:pt x="233940" y="178018"/>
                  </a:lnTo>
                  <a:lnTo>
                    <a:pt x="271872" y="178018"/>
                  </a:lnTo>
                  <a:lnTo>
                    <a:pt x="282710" y="183224"/>
                  </a:lnTo>
                  <a:lnTo>
                    <a:pt x="288125" y="188437"/>
                  </a:lnTo>
                  <a:lnTo>
                    <a:pt x="293548" y="193643"/>
                  </a:lnTo>
                  <a:lnTo>
                    <a:pt x="298964" y="198848"/>
                  </a:lnTo>
                  <a:lnTo>
                    <a:pt x="304379" y="214472"/>
                  </a:lnTo>
                  <a:lnTo>
                    <a:pt x="304379" y="230105"/>
                  </a:lnTo>
                  <a:lnTo>
                    <a:pt x="298964" y="245729"/>
                  </a:lnTo>
                  <a:close/>
                  <a:moveTo>
                    <a:pt x="212272" y="151975"/>
                  </a:moveTo>
                  <a:lnTo>
                    <a:pt x="201433" y="157180"/>
                  </a:lnTo>
                  <a:lnTo>
                    <a:pt x="190594" y="162386"/>
                  </a:lnTo>
                  <a:lnTo>
                    <a:pt x="185180" y="167599"/>
                  </a:lnTo>
                  <a:lnTo>
                    <a:pt x="179765" y="172805"/>
                  </a:lnTo>
                  <a:lnTo>
                    <a:pt x="174341" y="178018"/>
                  </a:lnTo>
                  <a:lnTo>
                    <a:pt x="168926" y="183224"/>
                  </a:lnTo>
                  <a:lnTo>
                    <a:pt x="163511" y="188437"/>
                  </a:lnTo>
                  <a:lnTo>
                    <a:pt x="158087" y="198848"/>
                  </a:lnTo>
                  <a:lnTo>
                    <a:pt x="152672" y="214472"/>
                  </a:lnTo>
                  <a:lnTo>
                    <a:pt x="152672" y="250935"/>
                  </a:lnTo>
                  <a:lnTo>
                    <a:pt x="158087" y="266559"/>
                  </a:lnTo>
                  <a:lnTo>
                    <a:pt x="163511" y="276978"/>
                  </a:lnTo>
                  <a:lnTo>
                    <a:pt x="168926" y="282184"/>
                  </a:lnTo>
                  <a:lnTo>
                    <a:pt x="174341" y="287397"/>
                  </a:lnTo>
                  <a:lnTo>
                    <a:pt x="179765" y="292603"/>
                  </a:lnTo>
                  <a:lnTo>
                    <a:pt x="185180" y="297816"/>
                  </a:lnTo>
                  <a:lnTo>
                    <a:pt x="190594" y="303022"/>
                  </a:lnTo>
                  <a:lnTo>
                    <a:pt x="201433" y="308227"/>
                  </a:lnTo>
                  <a:lnTo>
                    <a:pt x="212272" y="313440"/>
                  </a:lnTo>
                  <a:lnTo>
                    <a:pt x="255618" y="313440"/>
                  </a:lnTo>
                  <a:lnTo>
                    <a:pt x="271872" y="308227"/>
                  </a:lnTo>
                  <a:lnTo>
                    <a:pt x="282710" y="303022"/>
                  </a:lnTo>
                  <a:lnTo>
                    <a:pt x="293549" y="297816"/>
                  </a:lnTo>
                  <a:lnTo>
                    <a:pt x="298964" y="292603"/>
                  </a:lnTo>
                  <a:lnTo>
                    <a:pt x="304379" y="287397"/>
                  </a:lnTo>
                  <a:lnTo>
                    <a:pt x="309802" y="282184"/>
                  </a:lnTo>
                  <a:lnTo>
                    <a:pt x="315218" y="276978"/>
                  </a:lnTo>
                  <a:lnTo>
                    <a:pt x="320633" y="271765"/>
                  </a:lnTo>
                  <a:lnTo>
                    <a:pt x="326056" y="266559"/>
                  </a:lnTo>
                  <a:lnTo>
                    <a:pt x="331471" y="256140"/>
                  </a:lnTo>
                  <a:lnTo>
                    <a:pt x="331471" y="198848"/>
                  </a:lnTo>
                  <a:lnTo>
                    <a:pt x="326056" y="188437"/>
                  </a:lnTo>
                  <a:lnTo>
                    <a:pt x="320633" y="178018"/>
                  </a:lnTo>
                  <a:lnTo>
                    <a:pt x="315218" y="172804"/>
                  </a:lnTo>
                  <a:lnTo>
                    <a:pt x="309802" y="167599"/>
                  </a:lnTo>
                  <a:lnTo>
                    <a:pt x="304379" y="162386"/>
                  </a:lnTo>
                  <a:lnTo>
                    <a:pt x="298964" y="157180"/>
                  </a:lnTo>
                  <a:lnTo>
                    <a:pt x="293549" y="151975"/>
                  </a:lnTo>
                  <a:lnTo>
                    <a:pt x="277295" y="146761"/>
                  </a:lnTo>
                  <a:lnTo>
                    <a:pt x="223110" y="146761"/>
                  </a:lnTo>
                  <a:lnTo>
                    <a:pt x="212272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19858E14-C6F1-4209-9F7E-0804A4DBBA5C}"/>
                </a:ext>
              </a:extLst>
            </p:cNvPr>
            <p:cNvSpPr/>
            <p:nvPr/>
          </p:nvSpPr>
          <p:spPr>
            <a:xfrm>
              <a:off x="2412043" y="2197727"/>
              <a:ext cx="407126" cy="391363"/>
            </a:xfrm>
            <a:custGeom>
              <a:avLst/>
              <a:gdLst>
                <a:gd name="connsiteX0" fmla="*/ 309802 w 407125"/>
                <a:gd name="connsiteY0" fmla="*/ 245721 h 391363"/>
                <a:gd name="connsiteX1" fmla="*/ 304387 w 407125"/>
                <a:gd name="connsiteY1" fmla="*/ 256140 h 391363"/>
                <a:gd name="connsiteX2" fmla="*/ 298964 w 407125"/>
                <a:gd name="connsiteY2" fmla="*/ 266559 h 391363"/>
                <a:gd name="connsiteX3" fmla="*/ 298692 w 407125"/>
                <a:gd name="connsiteY3" fmla="*/ 277753 h 391363"/>
                <a:gd name="connsiteX4" fmla="*/ 288134 w 407125"/>
                <a:gd name="connsiteY4" fmla="*/ 271765 h 391363"/>
                <a:gd name="connsiteX5" fmla="*/ 277295 w 407125"/>
                <a:gd name="connsiteY5" fmla="*/ 266559 h 391363"/>
                <a:gd name="connsiteX6" fmla="*/ 266456 w 407125"/>
                <a:gd name="connsiteY6" fmla="*/ 261346 h 391363"/>
                <a:gd name="connsiteX7" fmla="*/ 255618 w 407125"/>
                <a:gd name="connsiteY7" fmla="*/ 256140 h 391363"/>
                <a:gd name="connsiteX8" fmla="*/ 255618 w 407125"/>
                <a:gd name="connsiteY8" fmla="*/ 245721 h 391363"/>
                <a:gd name="connsiteX9" fmla="*/ 261041 w 407125"/>
                <a:gd name="connsiteY9" fmla="*/ 235302 h 391363"/>
                <a:gd name="connsiteX10" fmla="*/ 266456 w 407125"/>
                <a:gd name="connsiteY10" fmla="*/ 230097 h 391363"/>
                <a:gd name="connsiteX11" fmla="*/ 271880 w 407125"/>
                <a:gd name="connsiteY11" fmla="*/ 219678 h 391363"/>
                <a:gd name="connsiteX12" fmla="*/ 277295 w 407125"/>
                <a:gd name="connsiteY12" fmla="*/ 209259 h 391363"/>
                <a:gd name="connsiteX13" fmla="*/ 288134 w 407125"/>
                <a:gd name="connsiteY13" fmla="*/ 204054 h 391363"/>
                <a:gd name="connsiteX14" fmla="*/ 304387 w 407125"/>
                <a:gd name="connsiteY14" fmla="*/ 204054 h 391363"/>
                <a:gd name="connsiteX15" fmla="*/ 315226 w 407125"/>
                <a:gd name="connsiteY15" fmla="*/ 204054 h 391363"/>
                <a:gd name="connsiteX16" fmla="*/ 315226 w 407125"/>
                <a:gd name="connsiteY16" fmla="*/ 214473 h 391363"/>
                <a:gd name="connsiteX17" fmla="*/ 315226 w 407125"/>
                <a:gd name="connsiteY17" fmla="*/ 235302 h 391363"/>
                <a:gd name="connsiteX18" fmla="*/ 309802 w 407125"/>
                <a:gd name="connsiteY18" fmla="*/ 245721 h 391363"/>
                <a:gd name="connsiteX19" fmla="*/ 239364 w 407125"/>
                <a:gd name="connsiteY19" fmla="*/ 214472 h 391363"/>
                <a:gd name="connsiteX20" fmla="*/ 233949 w 407125"/>
                <a:gd name="connsiteY20" fmla="*/ 219678 h 391363"/>
                <a:gd name="connsiteX21" fmla="*/ 228526 w 407125"/>
                <a:gd name="connsiteY21" fmla="*/ 230097 h 391363"/>
                <a:gd name="connsiteX22" fmla="*/ 228381 w 407125"/>
                <a:gd name="connsiteY22" fmla="*/ 241250 h 391363"/>
                <a:gd name="connsiteX23" fmla="*/ 212272 w 407125"/>
                <a:gd name="connsiteY23" fmla="*/ 235302 h 391363"/>
                <a:gd name="connsiteX24" fmla="*/ 201442 w 407125"/>
                <a:gd name="connsiteY24" fmla="*/ 230097 h 391363"/>
                <a:gd name="connsiteX25" fmla="*/ 196018 w 407125"/>
                <a:gd name="connsiteY25" fmla="*/ 224883 h 391363"/>
                <a:gd name="connsiteX26" fmla="*/ 190603 w 407125"/>
                <a:gd name="connsiteY26" fmla="*/ 219678 h 391363"/>
                <a:gd name="connsiteX27" fmla="*/ 196018 w 407125"/>
                <a:gd name="connsiteY27" fmla="*/ 209259 h 391363"/>
                <a:gd name="connsiteX28" fmla="*/ 201442 w 407125"/>
                <a:gd name="connsiteY28" fmla="*/ 198848 h 391363"/>
                <a:gd name="connsiteX29" fmla="*/ 206857 w 407125"/>
                <a:gd name="connsiteY29" fmla="*/ 188429 h 391363"/>
                <a:gd name="connsiteX30" fmla="*/ 212272 w 407125"/>
                <a:gd name="connsiteY30" fmla="*/ 183216 h 391363"/>
                <a:gd name="connsiteX31" fmla="*/ 217695 w 407125"/>
                <a:gd name="connsiteY31" fmla="*/ 178010 h 391363"/>
                <a:gd name="connsiteX32" fmla="*/ 239364 w 407125"/>
                <a:gd name="connsiteY32" fmla="*/ 178010 h 391363"/>
                <a:gd name="connsiteX33" fmla="*/ 244779 w 407125"/>
                <a:gd name="connsiteY33" fmla="*/ 183216 h 391363"/>
                <a:gd name="connsiteX34" fmla="*/ 244779 w 407125"/>
                <a:gd name="connsiteY34" fmla="*/ 198848 h 391363"/>
                <a:gd name="connsiteX35" fmla="*/ 239364 w 407125"/>
                <a:gd name="connsiteY35" fmla="*/ 214472 h 391363"/>
                <a:gd name="connsiteX36" fmla="*/ 196018 w 407125"/>
                <a:gd name="connsiteY36" fmla="*/ 151967 h 391363"/>
                <a:gd name="connsiteX37" fmla="*/ 190603 w 407125"/>
                <a:gd name="connsiteY37" fmla="*/ 162386 h 391363"/>
                <a:gd name="connsiteX38" fmla="*/ 185179 w 407125"/>
                <a:gd name="connsiteY38" fmla="*/ 167591 h 391363"/>
                <a:gd name="connsiteX39" fmla="*/ 179764 w 407125"/>
                <a:gd name="connsiteY39" fmla="*/ 172805 h 391363"/>
                <a:gd name="connsiteX40" fmla="*/ 174349 w 407125"/>
                <a:gd name="connsiteY40" fmla="*/ 183215 h 391363"/>
                <a:gd name="connsiteX41" fmla="*/ 168926 w 407125"/>
                <a:gd name="connsiteY41" fmla="*/ 193634 h 391363"/>
                <a:gd name="connsiteX42" fmla="*/ 163511 w 407125"/>
                <a:gd name="connsiteY42" fmla="*/ 204053 h 391363"/>
                <a:gd name="connsiteX43" fmla="*/ 158096 w 407125"/>
                <a:gd name="connsiteY43" fmla="*/ 214472 h 391363"/>
                <a:gd name="connsiteX44" fmla="*/ 152672 w 407125"/>
                <a:gd name="connsiteY44" fmla="*/ 224883 h 391363"/>
                <a:gd name="connsiteX45" fmla="*/ 152672 w 407125"/>
                <a:gd name="connsiteY45" fmla="*/ 240508 h 391363"/>
                <a:gd name="connsiteX46" fmla="*/ 163511 w 407125"/>
                <a:gd name="connsiteY46" fmla="*/ 245721 h 391363"/>
                <a:gd name="connsiteX47" fmla="*/ 174349 w 407125"/>
                <a:gd name="connsiteY47" fmla="*/ 250927 h 391363"/>
                <a:gd name="connsiteX48" fmla="*/ 185180 w 407125"/>
                <a:gd name="connsiteY48" fmla="*/ 256140 h 391363"/>
                <a:gd name="connsiteX49" fmla="*/ 190603 w 407125"/>
                <a:gd name="connsiteY49" fmla="*/ 261346 h 391363"/>
                <a:gd name="connsiteX50" fmla="*/ 201442 w 407125"/>
                <a:gd name="connsiteY50" fmla="*/ 266559 h 391363"/>
                <a:gd name="connsiteX51" fmla="*/ 212272 w 407125"/>
                <a:gd name="connsiteY51" fmla="*/ 271765 h 391363"/>
                <a:gd name="connsiteX52" fmla="*/ 223110 w 407125"/>
                <a:gd name="connsiteY52" fmla="*/ 276970 h 391363"/>
                <a:gd name="connsiteX53" fmla="*/ 233949 w 407125"/>
                <a:gd name="connsiteY53" fmla="*/ 282184 h 391363"/>
                <a:gd name="connsiteX54" fmla="*/ 244779 w 407125"/>
                <a:gd name="connsiteY54" fmla="*/ 287389 h 391363"/>
                <a:gd name="connsiteX55" fmla="*/ 255618 w 407125"/>
                <a:gd name="connsiteY55" fmla="*/ 292594 h 391363"/>
                <a:gd name="connsiteX56" fmla="*/ 266456 w 407125"/>
                <a:gd name="connsiteY56" fmla="*/ 297808 h 391363"/>
                <a:gd name="connsiteX57" fmla="*/ 271880 w 407125"/>
                <a:gd name="connsiteY57" fmla="*/ 303013 h 391363"/>
                <a:gd name="connsiteX58" fmla="*/ 282710 w 407125"/>
                <a:gd name="connsiteY58" fmla="*/ 308227 h 391363"/>
                <a:gd name="connsiteX59" fmla="*/ 293549 w 407125"/>
                <a:gd name="connsiteY59" fmla="*/ 313432 h 391363"/>
                <a:gd name="connsiteX60" fmla="*/ 304387 w 407125"/>
                <a:gd name="connsiteY60" fmla="*/ 313432 h 391363"/>
                <a:gd name="connsiteX61" fmla="*/ 309802 w 407125"/>
                <a:gd name="connsiteY61" fmla="*/ 308227 h 391363"/>
                <a:gd name="connsiteX62" fmla="*/ 315226 w 407125"/>
                <a:gd name="connsiteY62" fmla="*/ 303013 h 391363"/>
                <a:gd name="connsiteX63" fmla="*/ 320641 w 407125"/>
                <a:gd name="connsiteY63" fmla="*/ 292594 h 391363"/>
                <a:gd name="connsiteX64" fmla="*/ 326065 w 407125"/>
                <a:gd name="connsiteY64" fmla="*/ 282184 h 391363"/>
                <a:gd name="connsiteX65" fmla="*/ 331480 w 407125"/>
                <a:gd name="connsiteY65" fmla="*/ 271765 h 391363"/>
                <a:gd name="connsiteX66" fmla="*/ 336895 w 407125"/>
                <a:gd name="connsiteY66" fmla="*/ 261346 h 391363"/>
                <a:gd name="connsiteX67" fmla="*/ 342310 w 407125"/>
                <a:gd name="connsiteY67" fmla="*/ 250927 h 391363"/>
                <a:gd name="connsiteX68" fmla="*/ 347733 w 407125"/>
                <a:gd name="connsiteY68" fmla="*/ 235302 h 391363"/>
                <a:gd name="connsiteX69" fmla="*/ 347733 w 407125"/>
                <a:gd name="connsiteY69" fmla="*/ 204053 h 391363"/>
                <a:gd name="connsiteX70" fmla="*/ 342310 w 407125"/>
                <a:gd name="connsiteY70" fmla="*/ 193634 h 391363"/>
                <a:gd name="connsiteX71" fmla="*/ 336895 w 407125"/>
                <a:gd name="connsiteY71" fmla="*/ 188429 h 391363"/>
                <a:gd name="connsiteX72" fmla="*/ 331480 w 407125"/>
                <a:gd name="connsiteY72" fmla="*/ 183215 h 391363"/>
                <a:gd name="connsiteX73" fmla="*/ 326065 w 407125"/>
                <a:gd name="connsiteY73" fmla="*/ 178010 h 391363"/>
                <a:gd name="connsiteX74" fmla="*/ 315226 w 407125"/>
                <a:gd name="connsiteY74" fmla="*/ 172805 h 391363"/>
                <a:gd name="connsiteX75" fmla="*/ 282710 w 407125"/>
                <a:gd name="connsiteY75" fmla="*/ 172805 h 391363"/>
                <a:gd name="connsiteX76" fmla="*/ 271880 w 407125"/>
                <a:gd name="connsiteY76" fmla="*/ 172805 h 391363"/>
                <a:gd name="connsiteX77" fmla="*/ 266456 w 407125"/>
                <a:gd name="connsiteY77" fmla="*/ 162386 h 391363"/>
                <a:gd name="connsiteX78" fmla="*/ 261041 w 407125"/>
                <a:gd name="connsiteY78" fmla="*/ 157180 h 391363"/>
                <a:gd name="connsiteX79" fmla="*/ 255618 w 407125"/>
                <a:gd name="connsiteY79" fmla="*/ 151967 h 391363"/>
                <a:gd name="connsiteX80" fmla="*/ 250203 w 407125"/>
                <a:gd name="connsiteY80" fmla="*/ 146761 h 391363"/>
                <a:gd name="connsiteX81" fmla="*/ 206857 w 407125"/>
                <a:gd name="connsiteY81" fmla="*/ 146761 h 391363"/>
                <a:gd name="connsiteX82" fmla="*/ 196018 w 407125"/>
                <a:gd name="connsiteY82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07125" h="391363">
                  <a:moveTo>
                    <a:pt x="309802" y="245721"/>
                  </a:moveTo>
                  <a:lnTo>
                    <a:pt x="304387" y="256140"/>
                  </a:lnTo>
                  <a:lnTo>
                    <a:pt x="298964" y="266559"/>
                  </a:lnTo>
                  <a:lnTo>
                    <a:pt x="298692" y="277753"/>
                  </a:lnTo>
                  <a:lnTo>
                    <a:pt x="288134" y="271765"/>
                  </a:lnTo>
                  <a:lnTo>
                    <a:pt x="277295" y="266559"/>
                  </a:lnTo>
                  <a:lnTo>
                    <a:pt x="266456" y="261346"/>
                  </a:lnTo>
                  <a:lnTo>
                    <a:pt x="255618" y="256140"/>
                  </a:lnTo>
                  <a:lnTo>
                    <a:pt x="255618" y="245721"/>
                  </a:lnTo>
                  <a:lnTo>
                    <a:pt x="261041" y="235302"/>
                  </a:lnTo>
                  <a:lnTo>
                    <a:pt x="266456" y="230097"/>
                  </a:lnTo>
                  <a:lnTo>
                    <a:pt x="271880" y="219678"/>
                  </a:lnTo>
                  <a:lnTo>
                    <a:pt x="277295" y="209259"/>
                  </a:lnTo>
                  <a:lnTo>
                    <a:pt x="288134" y="204054"/>
                  </a:lnTo>
                  <a:lnTo>
                    <a:pt x="304387" y="204054"/>
                  </a:lnTo>
                  <a:lnTo>
                    <a:pt x="315226" y="204054"/>
                  </a:lnTo>
                  <a:lnTo>
                    <a:pt x="315226" y="214473"/>
                  </a:lnTo>
                  <a:lnTo>
                    <a:pt x="315226" y="235302"/>
                  </a:lnTo>
                  <a:lnTo>
                    <a:pt x="309802" y="245721"/>
                  </a:lnTo>
                  <a:close/>
                  <a:moveTo>
                    <a:pt x="239364" y="214472"/>
                  </a:moveTo>
                  <a:lnTo>
                    <a:pt x="233949" y="219678"/>
                  </a:lnTo>
                  <a:lnTo>
                    <a:pt x="228526" y="230097"/>
                  </a:lnTo>
                  <a:lnTo>
                    <a:pt x="228381" y="241250"/>
                  </a:lnTo>
                  <a:lnTo>
                    <a:pt x="212272" y="235302"/>
                  </a:lnTo>
                  <a:lnTo>
                    <a:pt x="201442" y="230097"/>
                  </a:lnTo>
                  <a:lnTo>
                    <a:pt x="196018" y="224883"/>
                  </a:lnTo>
                  <a:lnTo>
                    <a:pt x="190603" y="219678"/>
                  </a:lnTo>
                  <a:lnTo>
                    <a:pt x="196018" y="209259"/>
                  </a:lnTo>
                  <a:lnTo>
                    <a:pt x="201442" y="198848"/>
                  </a:lnTo>
                  <a:lnTo>
                    <a:pt x="206857" y="188429"/>
                  </a:lnTo>
                  <a:lnTo>
                    <a:pt x="212272" y="183216"/>
                  </a:lnTo>
                  <a:lnTo>
                    <a:pt x="217695" y="178010"/>
                  </a:lnTo>
                  <a:lnTo>
                    <a:pt x="239364" y="178010"/>
                  </a:lnTo>
                  <a:lnTo>
                    <a:pt x="244779" y="183216"/>
                  </a:lnTo>
                  <a:lnTo>
                    <a:pt x="244779" y="198848"/>
                  </a:lnTo>
                  <a:lnTo>
                    <a:pt x="239364" y="214472"/>
                  </a:lnTo>
                  <a:close/>
                  <a:moveTo>
                    <a:pt x="196018" y="151967"/>
                  </a:moveTo>
                  <a:lnTo>
                    <a:pt x="190603" y="162386"/>
                  </a:lnTo>
                  <a:lnTo>
                    <a:pt x="185179" y="167591"/>
                  </a:lnTo>
                  <a:lnTo>
                    <a:pt x="179764" y="172805"/>
                  </a:lnTo>
                  <a:lnTo>
                    <a:pt x="174349" y="183215"/>
                  </a:lnTo>
                  <a:lnTo>
                    <a:pt x="168926" y="193634"/>
                  </a:lnTo>
                  <a:lnTo>
                    <a:pt x="163511" y="204053"/>
                  </a:lnTo>
                  <a:lnTo>
                    <a:pt x="158096" y="214472"/>
                  </a:lnTo>
                  <a:lnTo>
                    <a:pt x="152672" y="224883"/>
                  </a:lnTo>
                  <a:lnTo>
                    <a:pt x="152672" y="240508"/>
                  </a:lnTo>
                  <a:lnTo>
                    <a:pt x="163511" y="245721"/>
                  </a:lnTo>
                  <a:lnTo>
                    <a:pt x="174349" y="250927"/>
                  </a:lnTo>
                  <a:lnTo>
                    <a:pt x="185180" y="256140"/>
                  </a:lnTo>
                  <a:lnTo>
                    <a:pt x="190603" y="261346"/>
                  </a:lnTo>
                  <a:lnTo>
                    <a:pt x="201442" y="266559"/>
                  </a:lnTo>
                  <a:lnTo>
                    <a:pt x="212272" y="271765"/>
                  </a:lnTo>
                  <a:lnTo>
                    <a:pt x="223110" y="276970"/>
                  </a:lnTo>
                  <a:lnTo>
                    <a:pt x="233949" y="282184"/>
                  </a:lnTo>
                  <a:lnTo>
                    <a:pt x="244779" y="287389"/>
                  </a:lnTo>
                  <a:lnTo>
                    <a:pt x="255618" y="292594"/>
                  </a:lnTo>
                  <a:lnTo>
                    <a:pt x="266456" y="297808"/>
                  </a:lnTo>
                  <a:lnTo>
                    <a:pt x="271880" y="303013"/>
                  </a:lnTo>
                  <a:lnTo>
                    <a:pt x="282710" y="308227"/>
                  </a:lnTo>
                  <a:lnTo>
                    <a:pt x="293549" y="313432"/>
                  </a:lnTo>
                  <a:lnTo>
                    <a:pt x="304387" y="313432"/>
                  </a:lnTo>
                  <a:lnTo>
                    <a:pt x="309802" y="308227"/>
                  </a:lnTo>
                  <a:lnTo>
                    <a:pt x="315226" y="303013"/>
                  </a:lnTo>
                  <a:lnTo>
                    <a:pt x="320641" y="292594"/>
                  </a:lnTo>
                  <a:lnTo>
                    <a:pt x="326065" y="282184"/>
                  </a:lnTo>
                  <a:lnTo>
                    <a:pt x="331480" y="271765"/>
                  </a:lnTo>
                  <a:lnTo>
                    <a:pt x="336895" y="261346"/>
                  </a:lnTo>
                  <a:lnTo>
                    <a:pt x="342310" y="250927"/>
                  </a:lnTo>
                  <a:lnTo>
                    <a:pt x="347733" y="235302"/>
                  </a:lnTo>
                  <a:lnTo>
                    <a:pt x="347733" y="204053"/>
                  </a:lnTo>
                  <a:lnTo>
                    <a:pt x="342310" y="193634"/>
                  </a:lnTo>
                  <a:lnTo>
                    <a:pt x="336895" y="188429"/>
                  </a:lnTo>
                  <a:lnTo>
                    <a:pt x="331480" y="183215"/>
                  </a:lnTo>
                  <a:lnTo>
                    <a:pt x="326065" y="178010"/>
                  </a:lnTo>
                  <a:lnTo>
                    <a:pt x="315226" y="172805"/>
                  </a:lnTo>
                  <a:lnTo>
                    <a:pt x="282710" y="172805"/>
                  </a:lnTo>
                  <a:lnTo>
                    <a:pt x="271880" y="172805"/>
                  </a:lnTo>
                  <a:lnTo>
                    <a:pt x="266456" y="162386"/>
                  </a:lnTo>
                  <a:lnTo>
                    <a:pt x="261041" y="157180"/>
                  </a:lnTo>
                  <a:lnTo>
                    <a:pt x="255618" y="151967"/>
                  </a:lnTo>
                  <a:lnTo>
                    <a:pt x="250203" y="146761"/>
                  </a:lnTo>
                  <a:lnTo>
                    <a:pt x="206857" y="146761"/>
                  </a:lnTo>
                  <a:lnTo>
                    <a:pt x="196018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id="{A999E2C9-C700-4B1F-AAF6-4758A923776A}"/>
                </a:ext>
              </a:extLst>
            </p:cNvPr>
            <p:cNvSpPr/>
            <p:nvPr/>
          </p:nvSpPr>
          <p:spPr>
            <a:xfrm>
              <a:off x="2379536" y="2333151"/>
              <a:ext cx="407126" cy="195682"/>
            </a:xfrm>
            <a:custGeom>
              <a:avLst/>
              <a:gdLst>
                <a:gd name="connsiteX0" fmla="*/ 152672 w 407125"/>
                <a:gd name="connsiteY0" fmla="*/ 157172 h 195681"/>
                <a:gd name="connsiteX1" fmla="*/ 152672 w 407125"/>
                <a:gd name="connsiteY1" fmla="*/ 172804 h 195681"/>
                <a:gd name="connsiteX2" fmla="*/ 163502 w 407125"/>
                <a:gd name="connsiteY2" fmla="*/ 178010 h 195681"/>
                <a:gd name="connsiteX3" fmla="*/ 174339 w 407125"/>
                <a:gd name="connsiteY3" fmla="*/ 183215 h 195681"/>
                <a:gd name="connsiteX4" fmla="*/ 190602 w 407125"/>
                <a:gd name="connsiteY4" fmla="*/ 188430 h 195681"/>
                <a:gd name="connsiteX5" fmla="*/ 201432 w 407125"/>
                <a:gd name="connsiteY5" fmla="*/ 193635 h 195681"/>
                <a:gd name="connsiteX6" fmla="*/ 217686 w 407125"/>
                <a:gd name="connsiteY6" fmla="*/ 198840 h 195681"/>
                <a:gd name="connsiteX7" fmla="*/ 228524 w 407125"/>
                <a:gd name="connsiteY7" fmla="*/ 204053 h 195681"/>
                <a:gd name="connsiteX8" fmla="*/ 244778 w 407125"/>
                <a:gd name="connsiteY8" fmla="*/ 209258 h 195681"/>
                <a:gd name="connsiteX9" fmla="*/ 255616 w 407125"/>
                <a:gd name="connsiteY9" fmla="*/ 214465 h 195681"/>
                <a:gd name="connsiteX10" fmla="*/ 271871 w 407125"/>
                <a:gd name="connsiteY10" fmla="*/ 219678 h 195681"/>
                <a:gd name="connsiteX11" fmla="*/ 282710 w 407125"/>
                <a:gd name="connsiteY11" fmla="*/ 224883 h 195681"/>
                <a:gd name="connsiteX12" fmla="*/ 298963 w 407125"/>
                <a:gd name="connsiteY12" fmla="*/ 230088 h 195681"/>
                <a:gd name="connsiteX13" fmla="*/ 315217 w 407125"/>
                <a:gd name="connsiteY13" fmla="*/ 230088 h 195681"/>
                <a:gd name="connsiteX14" fmla="*/ 320640 w 407125"/>
                <a:gd name="connsiteY14" fmla="*/ 224883 h 195681"/>
                <a:gd name="connsiteX15" fmla="*/ 320640 w 407125"/>
                <a:gd name="connsiteY15" fmla="*/ 204053 h 195681"/>
                <a:gd name="connsiteX16" fmla="*/ 304386 w 407125"/>
                <a:gd name="connsiteY16" fmla="*/ 198840 h 195681"/>
                <a:gd name="connsiteX17" fmla="*/ 293548 w 407125"/>
                <a:gd name="connsiteY17" fmla="*/ 193635 h 195681"/>
                <a:gd name="connsiteX18" fmla="*/ 277285 w 407125"/>
                <a:gd name="connsiteY18" fmla="*/ 188430 h 195681"/>
                <a:gd name="connsiteX19" fmla="*/ 266456 w 407125"/>
                <a:gd name="connsiteY19" fmla="*/ 183215 h 195681"/>
                <a:gd name="connsiteX20" fmla="*/ 250201 w 407125"/>
                <a:gd name="connsiteY20" fmla="*/ 178010 h 195681"/>
                <a:gd name="connsiteX21" fmla="*/ 239364 w 407125"/>
                <a:gd name="connsiteY21" fmla="*/ 172804 h 195681"/>
                <a:gd name="connsiteX22" fmla="*/ 223109 w 407125"/>
                <a:gd name="connsiteY22" fmla="*/ 167592 h 195681"/>
                <a:gd name="connsiteX23" fmla="*/ 212271 w 407125"/>
                <a:gd name="connsiteY23" fmla="*/ 162386 h 195681"/>
                <a:gd name="connsiteX24" fmla="*/ 201432 w 407125"/>
                <a:gd name="connsiteY24" fmla="*/ 157172 h 195681"/>
                <a:gd name="connsiteX25" fmla="*/ 185179 w 407125"/>
                <a:gd name="connsiteY25" fmla="*/ 151966 h 195681"/>
                <a:gd name="connsiteX26" fmla="*/ 174339 w 407125"/>
                <a:gd name="connsiteY26" fmla="*/ 146761 h 195681"/>
                <a:gd name="connsiteX27" fmla="*/ 158087 w 407125"/>
                <a:gd name="connsiteY27" fmla="*/ 146761 h 195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7125" h="195681">
                  <a:moveTo>
                    <a:pt x="152672" y="157172"/>
                  </a:moveTo>
                  <a:lnTo>
                    <a:pt x="152672" y="172804"/>
                  </a:lnTo>
                  <a:lnTo>
                    <a:pt x="163502" y="178010"/>
                  </a:lnTo>
                  <a:lnTo>
                    <a:pt x="174339" y="183215"/>
                  </a:lnTo>
                  <a:lnTo>
                    <a:pt x="190602" y="188430"/>
                  </a:lnTo>
                  <a:lnTo>
                    <a:pt x="201432" y="193635"/>
                  </a:lnTo>
                  <a:lnTo>
                    <a:pt x="217686" y="198840"/>
                  </a:lnTo>
                  <a:lnTo>
                    <a:pt x="228524" y="204053"/>
                  </a:lnTo>
                  <a:lnTo>
                    <a:pt x="244778" y="209258"/>
                  </a:lnTo>
                  <a:lnTo>
                    <a:pt x="255616" y="214465"/>
                  </a:lnTo>
                  <a:lnTo>
                    <a:pt x="271871" y="219678"/>
                  </a:lnTo>
                  <a:lnTo>
                    <a:pt x="282710" y="224883"/>
                  </a:lnTo>
                  <a:lnTo>
                    <a:pt x="298963" y="230088"/>
                  </a:lnTo>
                  <a:lnTo>
                    <a:pt x="315217" y="230088"/>
                  </a:lnTo>
                  <a:lnTo>
                    <a:pt x="320640" y="224883"/>
                  </a:lnTo>
                  <a:lnTo>
                    <a:pt x="320640" y="204053"/>
                  </a:lnTo>
                  <a:lnTo>
                    <a:pt x="304386" y="198840"/>
                  </a:lnTo>
                  <a:lnTo>
                    <a:pt x="293548" y="193635"/>
                  </a:lnTo>
                  <a:lnTo>
                    <a:pt x="277285" y="188430"/>
                  </a:lnTo>
                  <a:lnTo>
                    <a:pt x="266456" y="183215"/>
                  </a:lnTo>
                  <a:lnTo>
                    <a:pt x="250201" y="178010"/>
                  </a:lnTo>
                  <a:lnTo>
                    <a:pt x="239364" y="172804"/>
                  </a:lnTo>
                  <a:lnTo>
                    <a:pt x="223109" y="167592"/>
                  </a:lnTo>
                  <a:lnTo>
                    <a:pt x="212271" y="162386"/>
                  </a:lnTo>
                  <a:lnTo>
                    <a:pt x="201432" y="157172"/>
                  </a:lnTo>
                  <a:lnTo>
                    <a:pt x="185179" y="151966"/>
                  </a:lnTo>
                  <a:lnTo>
                    <a:pt x="174339" y="146761"/>
                  </a:lnTo>
                  <a:lnTo>
                    <a:pt x="158087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AB2167E9-0DF2-49D3-A5CF-A4510BE891EA}"/>
                </a:ext>
              </a:extLst>
            </p:cNvPr>
            <p:cNvSpPr/>
            <p:nvPr/>
          </p:nvSpPr>
          <p:spPr>
            <a:xfrm>
              <a:off x="2314512" y="2400855"/>
              <a:ext cx="407126" cy="391363"/>
            </a:xfrm>
            <a:custGeom>
              <a:avLst/>
              <a:gdLst>
                <a:gd name="connsiteX0" fmla="*/ 190604 w 407125"/>
                <a:gd name="connsiteY0" fmla="*/ 162384 h 391363"/>
                <a:gd name="connsiteX1" fmla="*/ 190604 w 407125"/>
                <a:gd name="connsiteY1" fmla="*/ 172814 h 391363"/>
                <a:gd name="connsiteX2" fmla="*/ 196019 w 407125"/>
                <a:gd name="connsiteY2" fmla="*/ 178019 h 391363"/>
                <a:gd name="connsiteX3" fmla="*/ 212271 w 407125"/>
                <a:gd name="connsiteY3" fmla="*/ 183225 h 391363"/>
                <a:gd name="connsiteX4" fmla="*/ 228526 w 407125"/>
                <a:gd name="connsiteY4" fmla="*/ 188430 h 391363"/>
                <a:gd name="connsiteX5" fmla="*/ 244788 w 407125"/>
                <a:gd name="connsiteY5" fmla="*/ 193635 h 391363"/>
                <a:gd name="connsiteX6" fmla="*/ 261041 w 407125"/>
                <a:gd name="connsiteY6" fmla="*/ 198840 h 391363"/>
                <a:gd name="connsiteX7" fmla="*/ 271881 w 407125"/>
                <a:gd name="connsiteY7" fmla="*/ 204065 h 391363"/>
                <a:gd name="connsiteX8" fmla="*/ 288133 w 407125"/>
                <a:gd name="connsiteY8" fmla="*/ 209270 h 391363"/>
                <a:gd name="connsiteX9" fmla="*/ 304388 w 407125"/>
                <a:gd name="connsiteY9" fmla="*/ 214475 h 391363"/>
                <a:gd name="connsiteX10" fmla="*/ 320640 w 407125"/>
                <a:gd name="connsiteY10" fmla="*/ 219680 h 391363"/>
                <a:gd name="connsiteX11" fmla="*/ 326057 w 407125"/>
                <a:gd name="connsiteY11" fmla="*/ 224885 h 391363"/>
                <a:gd name="connsiteX12" fmla="*/ 320640 w 407125"/>
                <a:gd name="connsiteY12" fmla="*/ 240520 h 391363"/>
                <a:gd name="connsiteX13" fmla="*/ 315225 w 407125"/>
                <a:gd name="connsiteY13" fmla="*/ 256135 h 391363"/>
                <a:gd name="connsiteX14" fmla="*/ 309802 w 407125"/>
                <a:gd name="connsiteY14" fmla="*/ 271770 h 391363"/>
                <a:gd name="connsiteX15" fmla="*/ 304388 w 407125"/>
                <a:gd name="connsiteY15" fmla="*/ 287405 h 391363"/>
                <a:gd name="connsiteX16" fmla="*/ 288133 w 407125"/>
                <a:gd name="connsiteY16" fmla="*/ 287405 h 391363"/>
                <a:gd name="connsiteX17" fmla="*/ 271881 w 407125"/>
                <a:gd name="connsiteY17" fmla="*/ 282200 h 391363"/>
                <a:gd name="connsiteX18" fmla="*/ 255626 w 407125"/>
                <a:gd name="connsiteY18" fmla="*/ 276976 h 391363"/>
                <a:gd name="connsiteX19" fmla="*/ 239363 w 407125"/>
                <a:gd name="connsiteY19" fmla="*/ 271770 h 391363"/>
                <a:gd name="connsiteX20" fmla="*/ 223111 w 407125"/>
                <a:gd name="connsiteY20" fmla="*/ 266565 h 391363"/>
                <a:gd name="connsiteX21" fmla="*/ 212271 w 407125"/>
                <a:gd name="connsiteY21" fmla="*/ 261360 h 391363"/>
                <a:gd name="connsiteX22" fmla="*/ 196019 w 407125"/>
                <a:gd name="connsiteY22" fmla="*/ 256135 h 391363"/>
                <a:gd name="connsiteX23" fmla="*/ 179764 w 407125"/>
                <a:gd name="connsiteY23" fmla="*/ 250930 h 391363"/>
                <a:gd name="connsiteX24" fmla="*/ 158095 w 407125"/>
                <a:gd name="connsiteY24" fmla="*/ 250930 h 391363"/>
                <a:gd name="connsiteX25" fmla="*/ 152672 w 407125"/>
                <a:gd name="connsiteY25" fmla="*/ 266565 h 391363"/>
                <a:gd name="connsiteX26" fmla="*/ 152672 w 407125"/>
                <a:gd name="connsiteY26" fmla="*/ 276976 h 391363"/>
                <a:gd name="connsiteX27" fmla="*/ 168927 w 407125"/>
                <a:gd name="connsiteY27" fmla="*/ 282200 h 391363"/>
                <a:gd name="connsiteX28" fmla="*/ 185179 w 407125"/>
                <a:gd name="connsiteY28" fmla="*/ 287405 h 391363"/>
                <a:gd name="connsiteX29" fmla="*/ 201442 w 407125"/>
                <a:gd name="connsiteY29" fmla="*/ 292611 h 391363"/>
                <a:gd name="connsiteX30" fmla="*/ 217696 w 407125"/>
                <a:gd name="connsiteY30" fmla="*/ 297816 h 391363"/>
                <a:gd name="connsiteX31" fmla="*/ 233949 w 407125"/>
                <a:gd name="connsiteY31" fmla="*/ 303021 h 391363"/>
                <a:gd name="connsiteX32" fmla="*/ 244788 w 407125"/>
                <a:gd name="connsiteY32" fmla="*/ 308226 h 391363"/>
                <a:gd name="connsiteX33" fmla="*/ 261041 w 407125"/>
                <a:gd name="connsiteY33" fmla="*/ 313431 h 391363"/>
                <a:gd name="connsiteX34" fmla="*/ 277295 w 407125"/>
                <a:gd name="connsiteY34" fmla="*/ 318636 h 391363"/>
                <a:gd name="connsiteX35" fmla="*/ 293548 w 407125"/>
                <a:gd name="connsiteY35" fmla="*/ 323861 h 391363"/>
                <a:gd name="connsiteX36" fmla="*/ 309802 w 407125"/>
                <a:gd name="connsiteY36" fmla="*/ 329066 h 391363"/>
                <a:gd name="connsiteX37" fmla="*/ 320640 w 407125"/>
                <a:gd name="connsiteY37" fmla="*/ 329066 h 391363"/>
                <a:gd name="connsiteX38" fmla="*/ 326057 w 407125"/>
                <a:gd name="connsiteY38" fmla="*/ 318636 h 391363"/>
                <a:gd name="connsiteX39" fmla="*/ 331480 w 407125"/>
                <a:gd name="connsiteY39" fmla="*/ 303021 h 391363"/>
                <a:gd name="connsiteX40" fmla="*/ 336895 w 407125"/>
                <a:gd name="connsiteY40" fmla="*/ 287405 h 391363"/>
                <a:gd name="connsiteX41" fmla="*/ 342309 w 407125"/>
                <a:gd name="connsiteY41" fmla="*/ 276976 h 391363"/>
                <a:gd name="connsiteX42" fmla="*/ 347734 w 407125"/>
                <a:gd name="connsiteY42" fmla="*/ 261360 h 391363"/>
                <a:gd name="connsiteX43" fmla="*/ 353149 w 407125"/>
                <a:gd name="connsiteY43" fmla="*/ 245725 h 391363"/>
                <a:gd name="connsiteX44" fmla="*/ 358572 w 407125"/>
                <a:gd name="connsiteY44" fmla="*/ 230110 h 391363"/>
                <a:gd name="connsiteX45" fmla="*/ 358666 w 407125"/>
                <a:gd name="connsiteY45" fmla="*/ 213771 h 391363"/>
                <a:gd name="connsiteX46" fmla="*/ 380241 w 407125"/>
                <a:gd name="connsiteY46" fmla="*/ 219680 h 391363"/>
                <a:gd name="connsiteX47" fmla="*/ 391079 w 407125"/>
                <a:gd name="connsiteY47" fmla="*/ 224885 h 391363"/>
                <a:gd name="connsiteX48" fmla="*/ 407333 w 407125"/>
                <a:gd name="connsiteY48" fmla="*/ 224885 h 391363"/>
                <a:gd name="connsiteX49" fmla="*/ 412756 w 407125"/>
                <a:gd name="connsiteY49" fmla="*/ 219680 h 391363"/>
                <a:gd name="connsiteX50" fmla="*/ 412756 w 407125"/>
                <a:gd name="connsiteY50" fmla="*/ 198840 h 391363"/>
                <a:gd name="connsiteX51" fmla="*/ 396494 w 407125"/>
                <a:gd name="connsiteY51" fmla="*/ 193635 h 391363"/>
                <a:gd name="connsiteX52" fmla="*/ 380241 w 407125"/>
                <a:gd name="connsiteY52" fmla="*/ 188430 h 391363"/>
                <a:gd name="connsiteX53" fmla="*/ 363987 w 407125"/>
                <a:gd name="connsiteY53" fmla="*/ 183225 h 391363"/>
                <a:gd name="connsiteX54" fmla="*/ 342309 w 407125"/>
                <a:gd name="connsiteY54" fmla="*/ 183225 h 391363"/>
                <a:gd name="connsiteX55" fmla="*/ 342047 w 407125"/>
                <a:gd name="connsiteY55" fmla="*/ 194417 h 391363"/>
                <a:gd name="connsiteX56" fmla="*/ 331480 w 407125"/>
                <a:gd name="connsiteY56" fmla="*/ 188430 h 391363"/>
                <a:gd name="connsiteX57" fmla="*/ 315225 w 407125"/>
                <a:gd name="connsiteY57" fmla="*/ 183225 h 391363"/>
                <a:gd name="connsiteX58" fmla="*/ 298973 w 407125"/>
                <a:gd name="connsiteY58" fmla="*/ 178019 h 391363"/>
                <a:gd name="connsiteX59" fmla="*/ 282710 w 407125"/>
                <a:gd name="connsiteY59" fmla="*/ 172814 h 391363"/>
                <a:gd name="connsiteX60" fmla="*/ 266456 w 407125"/>
                <a:gd name="connsiteY60" fmla="*/ 167590 h 391363"/>
                <a:gd name="connsiteX61" fmla="*/ 255626 w 407125"/>
                <a:gd name="connsiteY61" fmla="*/ 162384 h 391363"/>
                <a:gd name="connsiteX62" fmla="*/ 239363 w 407125"/>
                <a:gd name="connsiteY62" fmla="*/ 157179 h 391363"/>
                <a:gd name="connsiteX63" fmla="*/ 223111 w 407125"/>
                <a:gd name="connsiteY63" fmla="*/ 151974 h 391363"/>
                <a:gd name="connsiteX64" fmla="*/ 206857 w 407125"/>
                <a:gd name="connsiteY64" fmla="*/ 146761 h 391363"/>
                <a:gd name="connsiteX65" fmla="*/ 196019 w 407125"/>
                <a:gd name="connsiteY65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407125" h="391363">
                  <a:moveTo>
                    <a:pt x="190604" y="162384"/>
                  </a:moveTo>
                  <a:lnTo>
                    <a:pt x="190604" y="172814"/>
                  </a:lnTo>
                  <a:lnTo>
                    <a:pt x="196019" y="178019"/>
                  </a:lnTo>
                  <a:lnTo>
                    <a:pt x="212271" y="183225"/>
                  </a:lnTo>
                  <a:lnTo>
                    <a:pt x="228526" y="188430"/>
                  </a:lnTo>
                  <a:lnTo>
                    <a:pt x="244788" y="193635"/>
                  </a:lnTo>
                  <a:lnTo>
                    <a:pt x="261041" y="198840"/>
                  </a:lnTo>
                  <a:lnTo>
                    <a:pt x="271881" y="204065"/>
                  </a:lnTo>
                  <a:lnTo>
                    <a:pt x="288133" y="209270"/>
                  </a:lnTo>
                  <a:lnTo>
                    <a:pt x="304388" y="214475"/>
                  </a:lnTo>
                  <a:lnTo>
                    <a:pt x="320640" y="219680"/>
                  </a:lnTo>
                  <a:lnTo>
                    <a:pt x="326057" y="224885"/>
                  </a:lnTo>
                  <a:lnTo>
                    <a:pt x="320640" y="240520"/>
                  </a:lnTo>
                  <a:lnTo>
                    <a:pt x="315225" y="256135"/>
                  </a:lnTo>
                  <a:lnTo>
                    <a:pt x="309802" y="271770"/>
                  </a:lnTo>
                  <a:lnTo>
                    <a:pt x="304388" y="287405"/>
                  </a:lnTo>
                  <a:lnTo>
                    <a:pt x="288133" y="287405"/>
                  </a:lnTo>
                  <a:lnTo>
                    <a:pt x="271881" y="282200"/>
                  </a:lnTo>
                  <a:lnTo>
                    <a:pt x="255626" y="276976"/>
                  </a:lnTo>
                  <a:lnTo>
                    <a:pt x="239363" y="271770"/>
                  </a:lnTo>
                  <a:lnTo>
                    <a:pt x="223111" y="266565"/>
                  </a:lnTo>
                  <a:lnTo>
                    <a:pt x="212271" y="261360"/>
                  </a:lnTo>
                  <a:lnTo>
                    <a:pt x="196019" y="256135"/>
                  </a:lnTo>
                  <a:lnTo>
                    <a:pt x="179764" y="250930"/>
                  </a:lnTo>
                  <a:lnTo>
                    <a:pt x="158095" y="250930"/>
                  </a:lnTo>
                  <a:lnTo>
                    <a:pt x="152672" y="266565"/>
                  </a:lnTo>
                  <a:lnTo>
                    <a:pt x="152672" y="276976"/>
                  </a:lnTo>
                  <a:lnTo>
                    <a:pt x="168927" y="282200"/>
                  </a:lnTo>
                  <a:lnTo>
                    <a:pt x="185179" y="287405"/>
                  </a:lnTo>
                  <a:lnTo>
                    <a:pt x="201442" y="292611"/>
                  </a:lnTo>
                  <a:lnTo>
                    <a:pt x="217696" y="297816"/>
                  </a:lnTo>
                  <a:lnTo>
                    <a:pt x="233949" y="303021"/>
                  </a:lnTo>
                  <a:lnTo>
                    <a:pt x="244788" y="308226"/>
                  </a:lnTo>
                  <a:lnTo>
                    <a:pt x="261041" y="313431"/>
                  </a:lnTo>
                  <a:lnTo>
                    <a:pt x="277295" y="318636"/>
                  </a:lnTo>
                  <a:lnTo>
                    <a:pt x="293548" y="323861"/>
                  </a:lnTo>
                  <a:lnTo>
                    <a:pt x="309802" y="329066"/>
                  </a:lnTo>
                  <a:lnTo>
                    <a:pt x="320640" y="329066"/>
                  </a:lnTo>
                  <a:lnTo>
                    <a:pt x="326057" y="318636"/>
                  </a:lnTo>
                  <a:lnTo>
                    <a:pt x="331480" y="303021"/>
                  </a:lnTo>
                  <a:lnTo>
                    <a:pt x="336895" y="287405"/>
                  </a:lnTo>
                  <a:lnTo>
                    <a:pt x="342309" y="276976"/>
                  </a:lnTo>
                  <a:lnTo>
                    <a:pt x="347734" y="261360"/>
                  </a:lnTo>
                  <a:lnTo>
                    <a:pt x="353149" y="245725"/>
                  </a:lnTo>
                  <a:lnTo>
                    <a:pt x="358572" y="230110"/>
                  </a:lnTo>
                  <a:lnTo>
                    <a:pt x="358666" y="213771"/>
                  </a:lnTo>
                  <a:lnTo>
                    <a:pt x="380241" y="219680"/>
                  </a:lnTo>
                  <a:lnTo>
                    <a:pt x="391079" y="224885"/>
                  </a:lnTo>
                  <a:lnTo>
                    <a:pt x="407333" y="224885"/>
                  </a:lnTo>
                  <a:lnTo>
                    <a:pt x="412756" y="219680"/>
                  </a:lnTo>
                  <a:lnTo>
                    <a:pt x="412756" y="198840"/>
                  </a:lnTo>
                  <a:lnTo>
                    <a:pt x="396494" y="193635"/>
                  </a:lnTo>
                  <a:lnTo>
                    <a:pt x="380241" y="188430"/>
                  </a:lnTo>
                  <a:lnTo>
                    <a:pt x="363987" y="183225"/>
                  </a:lnTo>
                  <a:lnTo>
                    <a:pt x="342309" y="183225"/>
                  </a:lnTo>
                  <a:lnTo>
                    <a:pt x="342047" y="194417"/>
                  </a:lnTo>
                  <a:lnTo>
                    <a:pt x="331480" y="188430"/>
                  </a:lnTo>
                  <a:lnTo>
                    <a:pt x="315225" y="183225"/>
                  </a:lnTo>
                  <a:lnTo>
                    <a:pt x="298973" y="178019"/>
                  </a:lnTo>
                  <a:lnTo>
                    <a:pt x="282710" y="172814"/>
                  </a:lnTo>
                  <a:lnTo>
                    <a:pt x="266456" y="167590"/>
                  </a:lnTo>
                  <a:lnTo>
                    <a:pt x="255626" y="162384"/>
                  </a:lnTo>
                  <a:lnTo>
                    <a:pt x="239363" y="157179"/>
                  </a:lnTo>
                  <a:lnTo>
                    <a:pt x="223111" y="151974"/>
                  </a:lnTo>
                  <a:lnTo>
                    <a:pt x="206857" y="146761"/>
                  </a:lnTo>
                  <a:lnTo>
                    <a:pt x="196019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C1578233-B60B-4DB4-A918-20F8C20A49A0}"/>
                </a:ext>
              </a:extLst>
            </p:cNvPr>
            <p:cNvSpPr/>
            <p:nvPr/>
          </p:nvSpPr>
          <p:spPr>
            <a:xfrm>
              <a:off x="5029091" y="2338349"/>
              <a:ext cx="407126" cy="391363"/>
            </a:xfrm>
            <a:custGeom>
              <a:avLst/>
              <a:gdLst>
                <a:gd name="connsiteX0" fmla="*/ 277286 w 407125"/>
                <a:gd name="connsiteY0" fmla="*/ 261345 h 391363"/>
                <a:gd name="connsiteX1" fmla="*/ 271871 w 407125"/>
                <a:gd name="connsiteY1" fmla="*/ 266559 h 391363"/>
                <a:gd name="connsiteX2" fmla="*/ 261033 w 407125"/>
                <a:gd name="connsiteY2" fmla="*/ 271764 h 391363"/>
                <a:gd name="connsiteX3" fmla="*/ 228525 w 407125"/>
                <a:gd name="connsiteY3" fmla="*/ 271764 h 391363"/>
                <a:gd name="connsiteX4" fmla="*/ 217687 w 407125"/>
                <a:gd name="connsiteY4" fmla="*/ 266559 h 391363"/>
                <a:gd name="connsiteX5" fmla="*/ 212272 w 407125"/>
                <a:gd name="connsiteY5" fmla="*/ 256140 h 391363"/>
                <a:gd name="connsiteX6" fmla="*/ 217687 w 407125"/>
                <a:gd name="connsiteY6" fmla="*/ 250935 h 391363"/>
                <a:gd name="connsiteX7" fmla="*/ 233940 w 407125"/>
                <a:gd name="connsiteY7" fmla="*/ 245721 h 391363"/>
                <a:gd name="connsiteX8" fmla="*/ 244779 w 407125"/>
                <a:gd name="connsiteY8" fmla="*/ 240516 h 391363"/>
                <a:gd name="connsiteX9" fmla="*/ 261033 w 407125"/>
                <a:gd name="connsiteY9" fmla="*/ 235310 h 391363"/>
                <a:gd name="connsiteX10" fmla="*/ 271871 w 407125"/>
                <a:gd name="connsiteY10" fmla="*/ 230097 h 391363"/>
                <a:gd name="connsiteX11" fmla="*/ 282710 w 407125"/>
                <a:gd name="connsiteY11" fmla="*/ 230097 h 391363"/>
                <a:gd name="connsiteX12" fmla="*/ 282710 w 407125"/>
                <a:gd name="connsiteY12" fmla="*/ 245721 h 391363"/>
                <a:gd name="connsiteX13" fmla="*/ 277286 w 407125"/>
                <a:gd name="connsiteY13" fmla="*/ 261345 h 391363"/>
                <a:gd name="connsiteX14" fmla="*/ 255618 w 407125"/>
                <a:gd name="connsiteY14" fmla="*/ 204053 h 391363"/>
                <a:gd name="connsiteX15" fmla="*/ 239364 w 407125"/>
                <a:gd name="connsiteY15" fmla="*/ 209259 h 391363"/>
                <a:gd name="connsiteX16" fmla="*/ 228525 w 407125"/>
                <a:gd name="connsiteY16" fmla="*/ 214472 h 391363"/>
                <a:gd name="connsiteX17" fmla="*/ 212272 w 407125"/>
                <a:gd name="connsiteY17" fmla="*/ 219678 h 391363"/>
                <a:gd name="connsiteX18" fmla="*/ 201433 w 407125"/>
                <a:gd name="connsiteY18" fmla="*/ 224891 h 391363"/>
                <a:gd name="connsiteX19" fmla="*/ 201433 w 407125"/>
                <a:gd name="connsiteY19" fmla="*/ 193634 h 391363"/>
                <a:gd name="connsiteX20" fmla="*/ 206857 w 407125"/>
                <a:gd name="connsiteY20" fmla="*/ 188429 h 391363"/>
                <a:gd name="connsiteX21" fmla="*/ 212272 w 407125"/>
                <a:gd name="connsiteY21" fmla="*/ 183223 h 391363"/>
                <a:gd name="connsiteX22" fmla="*/ 228525 w 407125"/>
                <a:gd name="connsiteY22" fmla="*/ 178010 h 391363"/>
                <a:gd name="connsiteX23" fmla="*/ 244779 w 407125"/>
                <a:gd name="connsiteY23" fmla="*/ 178010 h 391363"/>
                <a:gd name="connsiteX24" fmla="*/ 255618 w 407125"/>
                <a:gd name="connsiteY24" fmla="*/ 183223 h 391363"/>
                <a:gd name="connsiteX25" fmla="*/ 261033 w 407125"/>
                <a:gd name="connsiteY25" fmla="*/ 188429 h 391363"/>
                <a:gd name="connsiteX26" fmla="*/ 266456 w 407125"/>
                <a:gd name="connsiteY26" fmla="*/ 193634 h 391363"/>
                <a:gd name="connsiteX27" fmla="*/ 266456 w 407125"/>
                <a:gd name="connsiteY27" fmla="*/ 198848 h 391363"/>
                <a:gd name="connsiteX28" fmla="*/ 255618 w 407125"/>
                <a:gd name="connsiteY28" fmla="*/ 204053 h 391363"/>
                <a:gd name="connsiteX29" fmla="*/ 201433 w 407125"/>
                <a:gd name="connsiteY29" fmla="*/ 151967 h 391363"/>
                <a:gd name="connsiteX30" fmla="*/ 190603 w 407125"/>
                <a:gd name="connsiteY30" fmla="*/ 157180 h 391363"/>
                <a:gd name="connsiteX31" fmla="*/ 185179 w 407125"/>
                <a:gd name="connsiteY31" fmla="*/ 162385 h 391363"/>
                <a:gd name="connsiteX32" fmla="*/ 179765 w 407125"/>
                <a:gd name="connsiteY32" fmla="*/ 167599 h 391363"/>
                <a:gd name="connsiteX33" fmla="*/ 174341 w 407125"/>
                <a:gd name="connsiteY33" fmla="*/ 178010 h 391363"/>
                <a:gd name="connsiteX34" fmla="*/ 168926 w 407125"/>
                <a:gd name="connsiteY34" fmla="*/ 188429 h 391363"/>
                <a:gd name="connsiteX35" fmla="*/ 168926 w 407125"/>
                <a:gd name="connsiteY35" fmla="*/ 235310 h 391363"/>
                <a:gd name="connsiteX36" fmla="*/ 158087 w 407125"/>
                <a:gd name="connsiteY36" fmla="*/ 240516 h 391363"/>
                <a:gd name="connsiteX37" fmla="*/ 152672 w 407125"/>
                <a:gd name="connsiteY37" fmla="*/ 245721 h 391363"/>
                <a:gd name="connsiteX38" fmla="*/ 152672 w 407125"/>
                <a:gd name="connsiteY38" fmla="*/ 250935 h 391363"/>
                <a:gd name="connsiteX39" fmla="*/ 158087 w 407125"/>
                <a:gd name="connsiteY39" fmla="*/ 266559 h 391363"/>
                <a:gd name="connsiteX40" fmla="*/ 179765 w 407125"/>
                <a:gd name="connsiteY40" fmla="*/ 266559 h 391363"/>
                <a:gd name="connsiteX41" fmla="*/ 185179 w 407125"/>
                <a:gd name="connsiteY41" fmla="*/ 271764 h 391363"/>
                <a:gd name="connsiteX42" fmla="*/ 190603 w 407125"/>
                <a:gd name="connsiteY42" fmla="*/ 276978 h 391363"/>
                <a:gd name="connsiteX43" fmla="*/ 196018 w 407125"/>
                <a:gd name="connsiteY43" fmla="*/ 287389 h 391363"/>
                <a:gd name="connsiteX44" fmla="*/ 206857 w 407125"/>
                <a:gd name="connsiteY44" fmla="*/ 292602 h 391363"/>
                <a:gd name="connsiteX45" fmla="*/ 212272 w 407125"/>
                <a:gd name="connsiteY45" fmla="*/ 297808 h 391363"/>
                <a:gd name="connsiteX46" fmla="*/ 223110 w 407125"/>
                <a:gd name="connsiteY46" fmla="*/ 303013 h 391363"/>
                <a:gd name="connsiteX47" fmla="*/ 271872 w 407125"/>
                <a:gd name="connsiteY47" fmla="*/ 303013 h 391363"/>
                <a:gd name="connsiteX48" fmla="*/ 282710 w 407125"/>
                <a:gd name="connsiteY48" fmla="*/ 297808 h 391363"/>
                <a:gd name="connsiteX49" fmla="*/ 288125 w 407125"/>
                <a:gd name="connsiteY49" fmla="*/ 292602 h 391363"/>
                <a:gd name="connsiteX50" fmla="*/ 293549 w 407125"/>
                <a:gd name="connsiteY50" fmla="*/ 287389 h 391363"/>
                <a:gd name="connsiteX51" fmla="*/ 298964 w 407125"/>
                <a:gd name="connsiteY51" fmla="*/ 282183 h 391363"/>
                <a:gd name="connsiteX52" fmla="*/ 304387 w 407125"/>
                <a:gd name="connsiteY52" fmla="*/ 276978 h 391363"/>
                <a:gd name="connsiteX53" fmla="*/ 309802 w 407125"/>
                <a:gd name="connsiteY53" fmla="*/ 266559 h 391363"/>
                <a:gd name="connsiteX54" fmla="*/ 315218 w 407125"/>
                <a:gd name="connsiteY54" fmla="*/ 214472 h 391363"/>
                <a:gd name="connsiteX55" fmla="*/ 326056 w 407125"/>
                <a:gd name="connsiteY55" fmla="*/ 209259 h 391363"/>
                <a:gd name="connsiteX56" fmla="*/ 326056 w 407125"/>
                <a:gd name="connsiteY56" fmla="*/ 193634 h 391363"/>
                <a:gd name="connsiteX57" fmla="*/ 320641 w 407125"/>
                <a:gd name="connsiteY57" fmla="*/ 183223 h 391363"/>
                <a:gd name="connsiteX58" fmla="*/ 309802 w 407125"/>
                <a:gd name="connsiteY58" fmla="*/ 183223 h 391363"/>
                <a:gd name="connsiteX59" fmla="*/ 293548 w 407125"/>
                <a:gd name="connsiteY59" fmla="*/ 188429 h 391363"/>
                <a:gd name="connsiteX60" fmla="*/ 293548 w 407125"/>
                <a:gd name="connsiteY60" fmla="*/ 178010 h 391363"/>
                <a:gd name="connsiteX61" fmla="*/ 288125 w 407125"/>
                <a:gd name="connsiteY61" fmla="*/ 172804 h 391363"/>
                <a:gd name="connsiteX62" fmla="*/ 282710 w 407125"/>
                <a:gd name="connsiteY62" fmla="*/ 167599 h 391363"/>
                <a:gd name="connsiteX63" fmla="*/ 277286 w 407125"/>
                <a:gd name="connsiteY63" fmla="*/ 162385 h 391363"/>
                <a:gd name="connsiteX64" fmla="*/ 271872 w 407125"/>
                <a:gd name="connsiteY64" fmla="*/ 157180 h 391363"/>
                <a:gd name="connsiteX65" fmla="*/ 266456 w 407125"/>
                <a:gd name="connsiteY65" fmla="*/ 151967 h 391363"/>
                <a:gd name="connsiteX66" fmla="*/ 250202 w 407125"/>
                <a:gd name="connsiteY66" fmla="*/ 146761 h 391363"/>
                <a:gd name="connsiteX67" fmla="*/ 212272 w 407125"/>
                <a:gd name="connsiteY67" fmla="*/ 146761 h 391363"/>
                <a:gd name="connsiteX68" fmla="*/ 201433 w 407125"/>
                <a:gd name="connsiteY68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7125" h="391363">
                  <a:moveTo>
                    <a:pt x="277286" y="261345"/>
                  </a:moveTo>
                  <a:lnTo>
                    <a:pt x="271871" y="266559"/>
                  </a:lnTo>
                  <a:lnTo>
                    <a:pt x="261033" y="271764"/>
                  </a:lnTo>
                  <a:lnTo>
                    <a:pt x="228525" y="271764"/>
                  </a:lnTo>
                  <a:lnTo>
                    <a:pt x="217687" y="266559"/>
                  </a:lnTo>
                  <a:lnTo>
                    <a:pt x="212272" y="256140"/>
                  </a:lnTo>
                  <a:lnTo>
                    <a:pt x="217687" y="250935"/>
                  </a:lnTo>
                  <a:lnTo>
                    <a:pt x="233940" y="245721"/>
                  </a:lnTo>
                  <a:lnTo>
                    <a:pt x="244779" y="240516"/>
                  </a:lnTo>
                  <a:lnTo>
                    <a:pt x="261033" y="235310"/>
                  </a:lnTo>
                  <a:lnTo>
                    <a:pt x="271871" y="230097"/>
                  </a:lnTo>
                  <a:lnTo>
                    <a:pt x="282710" y="230097"/>
                  </a:lnTo>
                  <a:lnTo>
                    <a:pt x="282710" y="245721"/>
                  </a:lnTo>
                  <a:lnTo>
                    <a:pt x="277286" y="261345"/>
                  </a:lnTo>
                  <a:close/>
                  <a:moveTo>
                    <a:pt x="255618" y="204053"/>
                  </a:moveTo>
                  <a:lnTo>
                    <a:pt x="239364" y="209259"/>
                  </a:lnTo>
                  <a:lnTo>
                    <a:pt x="228525" y="214472"/>
                  </a:lnTo>
                  <a:lnTo>
                    <a:pt x="212272" y="219678"/>
                  </a:lnTo>
                  <a:lnTo>
                    <a:pt x="201433" y="224891"/>
                  </a:lnTo>
                  <a:lnTo>
                    <a:pt x="201433" y="193634"/>
                  </a:lnTo>
                  <a:lnTo>
                    <a:pt x="206857" y="188429"/>
                  </a:lnTo>
                  <a:lnTo>
                    <a:pt x="212272" y="183223"/>
                  </a:lnTo>
                  <a:lnTo>
                    <a:pt x="228525" y="178010"/>
                  </a:lnTo>
                  <a:lnTo>
                    <a:pt x="244779" y="178010"/>
                  </a:lnTo>
                  <a:lnTo>
                    <a:pt x="255618" y="183223"/>
                  </a:lnTo>
                  <a:lnTo>
                    <a:pt x="261033" y="188429"/>
                  </a:lnTo>
                  <a:lnTo>
                    <a:pt x="266456" y="193634"/>
                  </a:lnTo>
                  <a:lnTo>
                    <a:pt x="266456" y="198848"/>
                  </a:lnTo>
                  <a:lnTo>
                    <a:pt x="255618" y="204053"/>
                  </a:lnTo>
                  <a:close/>
                  <a:moveTo>
                    <a:pt x="201433" y="151967"/>
                  </a:moveTo>
                  <a:lnTo>
                    <a:pt x="190603" y="157180"/>
                  </a:lnTo>
                  <a:lnTo>
                    <a:pt x="185179" y="162385"/>
                  </a:lnTo>
                  <a:lnTo>
                    <a:pt x="179765" y="167599"/>
                  </a:lnTo>
                  <a:lnTo>
                    <a:pt x="174341" y="178010"/>
                  </a:lnTo>
                  <a:lnTo>
                    <a:pt x="168926" y="188429"/>
                  </a:lnTo>
                  <a:lnTo>
                    <a:pt x="168926" y="235310"/>
                  </a:lnTo>
                  <a:lnTo>
                    <a:pt x="158087" y="240516"/>
                  </a:lnTo>
                  <a:lnTo>
                    <a:pt x="152672" y="245721"/>
                  </a:lnTo>
                  <a:lnTo>
                    <a:pt x="152672" y="250935"/>
                  </a:lnTo>
                  <a:lnTo>
                    <a:pt x="158087" y="266559"/>
                  </a:lnTo>
                  <a:lnTo>
                    <a:pt x="179765" y="266559"/>
                  </a:lnTo>
                  <a:lnTo>
                    <a:pt x="185179" y="271764"/>
                  </a:lnTo>
                  <a:lnTo>
                    <a:pt x="190603" y="276978"/>
                  </a:lnTo>
                  <a:lnTo>
                    <a:pt x="196018" y="287389"/>
                  </a:lnTo>
                  <a:lnTo>
                    <a:pt x="206857" y="292602"/>
                  </a:lnTo>
                  <a:lnTo>
                    <a:pt x="212272" y="297808"/>
                  </a:lnTo>
                  <a:lnTo>
                    <a:pt x="223110" y="303013"/>
                  </a:lnTo>
                  <a:lnTo>
                    <a:pt x="271872" y="303013"/>
                  </a:lnTo>
                  <a:lnTo>
                    <a:pt x="282710" y="297808"/>
                  </a:lnTo>
                  <a:lnTo>
                    <a:pt x="288125" y="292602"/>
                  </a:lnTo>
                  <a:lnTo>
                    <a:pt x="293549" y="287389"/>
                  </a:lnTo>
                  <a:lnTo>
                    <a:pt x="298964" y="282183"/>
                  </a:lnTo>
                  <a:lnTo>
                    <a:pt x="304387" y="276978"/>
                  </a:lnTo>
                  <a:lnTo>
                    <a:pt x="309802" y="266559"/>
                  </a:lnTo>
                  <a:lnTo>
                    <a:pt x="315218" y="214472"/>
                  </a:lnTo>
                  <a:lnTo>
                    <a:pt x="326056" y="209259"/>
                  </a:lnTo>
                  <a:lnTo>
                    <a:pt x="326056" y="193634"/>
                  </a:lnTo>
                  <a:lnTo>
                    <a:pt x="320641" y="183223"/>
                  </a:lnTo>
                  <a:lnTo>
                    <a:pt x="309802" y="183223"/>
                  </a:lnTo>
                  <a:lnTo>
                    <a:pt x="293548" y="188429"/>
                  </a:lnTo>
                  <a:lnTo>
                    <a:pt x="293548" y="178010"/>
                  </a:lnTo>
                  <a:lnTo>
                    <a:pt x="288125" y="172804"/>
                  </a:lnTo>
                  <a:lnTo>
                    <a:pt x="282710" y="167599"/>
                  </a:lnTo>
                  <a:lnTo>
                    <a:pt x="277286" y="162385"/>
                  </a:lnTo>
                  <a:lnTo>
                    <a:pt x="271872" y="157180"/>
                  </a:lnTo>
                  <a:lnTo>
                    <a:pt x="266456" y="151967"/>
                  </a:lnTo>
                  <a:lnTo>
                    <a:pt x="250202" y="146761"/>
                  </a:lnTo>
                  <a:lnTo>
                    <a:pt x="212272" y="146761"/>
                  </a:lnTo>
                  <a:lnTo>
                    <a:pt x="201433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id="{46C096C4-F2AA-49CF-B89B-A574C84C6F08}"/>
                </a:ext>
              </a:extLst>
            </p:cNvPr>
            <p:cNvSpPr/>
            <p:nvPr/>
          </p:nvSpPr>
          <p:spPr>
            <a:xfrm>
              <a:off x="5067028" y="2505024"/>
              <a:ext cx="407126" cy="391363"/>
            </a:xfrm>
            <a:custGeom>
              <a:avLst/>
              <a:gdLst>
                <a:gd name="connsiteX0" fmla="*/ 293538 w 407125"/>
                <a:gd name="connsiteY0" fmla="*/ 151966 h 391363"/>
                <a:gd name="connsiteX1" fmla="*/ 271858 w 407125"/>
                <a:gd name="connsiteY1" fmla="*/ 157191 h 391363"/>
                <a:gd name="connsiteX2" fmla="*/ 250179 w 407125"/>
                <a:gd name="connsiteY2" fmla="*/ 162396 h 391363"/>
                <a:gd name="connsiteX3" fmla="*/ 228520 w 407125"/>
                <a:gd name="connsiteY3" fmla="*/ 167601 h 391363"/>
                <a:gd name="connsiteX4" fmla="*/ 206840 w 407125"/>
                <a:gd name="connsiteY4" fmla="*/ 172807 h 391363"/>
                <a:gd name="connsiteX5" fmla="*/ 185181 w 407125"/>
                <a:gd name="connsiteY5" fmla="*/ 178031 h 391363"/>
                <a:gd name="connsiteX6" fmla="*/ 163502 w 407125"/>
                <a:gd name="connsiteY6" fmla="*/ 183236 h 391363"/>
                <a:gd name="connsiteX7" fmla="*/ 152672 w 407125"/>
                <a:gd name="connsiteY7" fmla="*/ 188441 h 391363"/>
                <a:gd name="connsiteX8" fmla="*/ 152672 w 407125"/>
                <a:gd name="connsiteY8" fmla="*/ 193647 h 391363"/>
                <a:gd name="connsiteX9" fmla="*/ 158087 w 407125"/>
                <a:gd name="connsiteY9" fmla="*/ 214467 h 391363"/>
                <a:gd name="connsiteX10" fmla="*/ 163502 w 407125"/>
                <a:gd name="connsiteY10" fmla="*/ 235307 h 391363"/>
                <a:gd name="connsiteX11" fmla="*/ 168917 w 407125"/>
                <a:gd name="connsiteY11" fmla="*/ 256147 h 391363"/>
                <a:gd name="connsiteX12" fmla="*/ 174332 w 407125"/>
                <a:gd name="connsiteY12" fmla="*/ 276987 h 391363"/>
                <a:gd name="connsiteX13" fmla="*/ 179746 w 407125"/>
                <a:gd name="connsiteY13" fmla="*/ 297808 h 391363"/>
                <a:gd name="connsiteX14" fmla="*/ 185181 w 407125"/>
                <a:gd name="connsiteY14" fmla="*/ 308238 h 391363"/>
                <a:gd name="connsiteX15" fmla="*/ 212255 w 407125"/>
                <a:gd name="connsiteY15" fmla="*/ 308238 h 391363"/>
                <a:gd name="connsiteX16" fmla="*/ 212255 w 407125"/>
                <a:gd name="connsiteY16" fmla="*/ 297808 h 391363"/>
                <a:gd name="connsiteX17" fmla="*/ 206840 w 407125"/>
                <a:gd name="connsiteY17" fmla="*/ 276987 h 391363"/>
                <a:gd name="connsiteX18" fmla="*/ 201425 w 407125"/>
                <a:gd name="connsiteY18" fmla="*/ 256147 h 391363"/>
                <a:gd name="connsiteX19" fmla="*/ 196011 w 407125"/>
                <a:gd name="connsiteY19" fmla="*/ 235307 h 391363"/>
                <a:gd name="connsiteX20" fmla="*/ 190596 w 407125"/>
                <a:gd name="connsiteY20" fmla="*/ 214467 h 391363"/>
                <a:gd name="connsiteX21" fmla="*/ 190596 w 407125"/>
                <a:gd name="connsiteY21" fmla="*/ 209262 h 391363"/>
                <a:gd name="connsiteX22" fmla="*/ 212255 w 407125"/>
                <a:gd name="connsiteY22" fmla="*/ 204057 h 391363"/>
                <a:gd name="connsiteX23" fmla="*/ 239349 w 407125"/>
                <a:gd name="connsiteY23" fmla="*/ 198852 h 391363"/>
                <a:gd name="connsiteX24" fmla="*/ 239349 w 407125"/>
                <a:gd name="connsiteY24" fmla="*/ 219692 h 391363"/>
                <a:gd name="connsiteX25" fmla="*/ 244764 w 407125"/>
                <a:gd name="connsiteY25" fmla="*/ 240512 h 391363"/>
                <a:gd name="connsiteX26" fmla="*/ 250179 w 407125"/>
                <a:gd name="connsiteY26" fmla="*/ 261352 h 391363"/>
                <a:gd name="connsiteX27" fmla="*/ 255614 w 407125"/>
                <a:gd name="connsiteY27" fmla="*/ 282193 h 391363"/>
                <a:gd name="connsiteX28" fmla="*/ 277273 w 407125"/>
                <a:gd name="connsiteY28" fmla="*/ 282193 h 391363"/>
                <a:gd name="connsiteX29" fmla="*/ 282708 w 407125"/>
                <a:gd name="connsiteY29" fmla="*/ 276987 h 391363"/>
                <a:gd name="connsiteX30" fmla="*/ 282708 w 407125"/>
                <a:gd name="connsiteY30" fmla="*/ 261352 h 391363"/>
                <a:gd name="connsiteX31" fmla="*/ 277273 w 407125"/>
                <a:gd name="connsiteY31" fmla="*/ 240512 h 391363"/>
                <a:gd name="connsiteX32" fmla="*/ 271858 w 407125"/>
                <a:gd name="connsiteY32" fmla="*/ 219692 h 391363"/>
                <a:gd name="connsiteX33" fmla="*/ 266444 w 407125"/>
                <a:gd name="connsiteY33" fmla="*/ 198852 h 391363"/>
                <a:gd name="connsiteX34" fmla="*/ 261029 w 407125"/>
                <a:gd name="connsiteY34" fmla="*/ 188441 h 391363"/>
                <a:gd name="connsiteX35" fmla="*/ 277273 w 407125"/>
                <a:gd name="connsiteY35" fmla="*/ 188441 h 391363"/>
                <a:gd name="connsiteX36" fmla="*/ 298953 w 407125"/>
                <a:gd name="connsiteY36" fmla="*/ 183236 h 391363"/>
                <a:gd name="connsiteX37" fmla="*/ 304367 w 407125"/>
                <a:gd name="connsiteY37" fmla="*/ 183236 h 391363"/>
                <a:gd name="connsiteX38" fmla="*/ 309802 w 407125"/>
                <a:gd name="connsiteY38" fmla="*/ 204057 h 391363"/>
                <a:gd name="connsiteX39" fmla="*/ 315217 w 407125"/>
                <a:gd name="connsiteY39" fmla="*/ 224897 h 391363"/>
                <a:gd name="connsiteX40" fmla="*/ 320632 w 407125"/>
                <a:gd name="connsiteY40" fmla="*/ 245717 h 391363"/>
                <a:gd name="connsiteX41" fmla="*/ 326047 w 407125"/>
                <a:gd name="connsiteY41" fmla="*/ 266557 h 391363"/>
                <a:gd name="connsiteX42" fmla="*/ 331461 w 407125"/>
                <a:gd name="connsiteY42" fmla="*/ 271763 h 391363"/>
                <a:gd name="connsiteX43" fmla="*/ 347726 w 407125"/>
                <a:gd name="connsiteY43" fmla="*/ 271763 h 391363"/>
                <a:gd name="connsiteX44" fmla="*/ 353141 w 407125"/>
                <a:gd name="connsiteY44" fmla="*/ 266557 h 391363"/>
                <a:gd name="connsiteX45" fmla="*/ 353141 w 407125"/>
                <a:gd name="connsiteY45" fmla="*/ 245717 h 391363"/>
                <a:gd name="connsiteX46" fmla="*/ 347726 w 407125"/>
                <a:gd name="connsiteY46" fmla="*/ 224897 h 391363"/>
                <a:gd name="connsiteX47" fmla="*/ 342311 w 407125"/>
                <a:gd name="connsiteY47" fmla="*/ 204057 h 391363"/>
                <a:gd name="connsiteX48" fmla="*/ 336877 w 407125"/>
                <a:gd name="connsiteY48" fmla="*/ 183236 h 391363"/>
                <a:gd name="connsiteX49" fmla="*/ 331461 w 407125"/>
                <a:gd name="connsiteY49" fmla="*/ 162396 h 391363"/>
                <a:gd name="connsiteX50" fmla="*/ 326047 w 407125"/>
                <a:gd name="connsiteY50" fmla="*/ 146761 h 391363"/>
                <a:gd name="connsiteX51" fmla="*/ 315217 w 407125"/>
                <a:gd name="connsiteY51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07125" h="391363">
                  <a:moveTo>
                    <a:pt x="293538" y="151966"/>
                  </a:moveTo>
                  <a:lnTo>
                    <a:pt x="271858" y="157191"/>
                  </a:lnTo>
                  <a:lnTo>
                    <a:pt x="250179" y="162396"/>
                  </a:lnTo>
                  <a:lnTo>
                    <a:pt x="228520" y="167601"/>
                  </a:lnTo>
                  <a:lnTo>
                    <a:pt x="206840" y="172807"/>
                  </a:lnTo>
                  <a:lnTo>
                    <a:pt x="185181" y="178031"/>
                  </a:lnTo>
                  <a:lnTo>
                    <a:pt x="163502" y="183236"/>
                  </a:lnTo>
                  <a:lnTo>
                    <a:pt x="152672" y="188441"/>
                  </a:lnTo>
                  <a:lnTo>
                    <a:pt x="152672" y="193647"/>
                  </a:lnTo>
                  <a:lnTo>
                    <a:pt x="158087" y="214467"/>
                  </a:lnTo>
                  <a:lnTo>
                    <a:pt x="163502" y="235307"/>
                  </a:lnTo>
                  <a:lnTo>
                    <a:pt x="168917" y="256147"/>
                  </a:lnTo>
                  <a:lnTo>
                    <a:pt x="174332" y="276987"/>
                  </a:lnTo>
                  <a:lnTo>
                    <a:pt x="179746" y="297808"/>
                  </a:lnTo>
                  <a:lnTo>
                    <a:pt x="185181" y="308238"/>
                  </a:lnTo>
                  <a:lnTo>
                    <a:pt x="212255" y="308238"/>
                  </a:lnTo>
                  <a:lnTo>
                    <a:pt x="212255" y="297808"/>
                  </a:lnTo>
                  <a:lnTo>
                    <a:pt x="206840" y="276987"/>
                  </a:lnTo>
                  <a:lnTo>
                    <a:pt x="201425" y="256147"/>
                  </a:lnTo>
                  <a:lnTo>
                    <a:pt x="196011" y="235307"/>
                  </a:lnTo>
                  <a:lnTo>
                    <a:pt x="190596" y="214467"/>
                  </a:lnTo>
                  <a:lnTo>
                    <a:pt x="190596" y="209262"/>
                  </a:lnTo>
                  <a:lnTo>
                    <a:pt x="212255" y="204057"/>
                  </a:lnTo>
                  <a:lnTo>
                    <a:pt x="239349" y="198852"/>
                  </a:lnTo>
                  <a:lnTo>
                    <a:pt x="239349" y="219692"/>
                  </a:lnTo>
                  <a:lnTo>
                    <a:pt x="244764" y="240512"/>
                  </a:lnTo>
                  <a:lnTo>
                    <a:pt x="250179" y="261352"/>
                  </a:lnTo>
                  <a:lnTo>
                    <a:pt x="255614" y="282193"/>
                  </a:lnTo>
                  <a:lnTo>
                    <a:pt x="277273" y="282193"/>
                  </a:lnTo>
                  <a:lnTo>
                    <a:pt x="282708" y="276987"/>
                  </a:lnTo>
                  <a:lnTo>
                    <a:pt x="282708" y="261352"/>
                  </a:lnTo>
                  <a:lnTo>
                    <a:pt x="277273" y="240512"/>
                  </a:lnTo>
                  <a:lnTo>
                    <a:pt x="271858" y="219692"/>
                  </a:lnTo>
                  <a:lnTo>
                    <a:pt x="266444" y="198852"/>
                  </a:lnTo>
                  <a:lnTo>
                    <a:pt x="261029" y="188441"/>
                  </a:lnTo>
                  <a:lnTo>
                    <a:pt x="277273" y="188441"/>
                  </a:lnTo>
                  <a:lnTo>
                    <a:pt x="298953" y="183236"/>
                  </a:lnTo>
                  <a:lnTo>
                    <a:pt x="304367" y="183236"/>
                  </a:lnTo>
                  <a:lnTo>
                    <a:pt x="309802" y="204057"/>
                  </a:lnTo>
                  <a:lnTo>
                    <a:pt x="315217" y="224897"/>
                  </a:lnTo>
                  <a:lnTo>
                    <a:pt x="320632" y="245717"/>
                  </a:lnTo>
                  <a:lnTo>
                    <a:pt x="326047" y="266557"/>
                  </a:lnTo>
                  <a:lnTo>
                    <a:pt x="331461" y="271763"/>
                  </a:lnTo>
                  <a:lnTo>
                    <a:pt x="347726" y="271763"/>
                  </a:lnTo>
                  <a:lnTo>
                    <a:pt x="353141" y="266557"/>
                  </a:lnTo>
                  <a:lnTo>
                    <a:pt x="353141" y="245717"/>
                  </a:lnTo>
                  <a:lnTo>
                    <a:pt x="347726" y="224897"/>
                  </a:lnTo>
                  <a:lnTo>
                    <a:pt x="342311" y="204057"/>
                  </a:lnTo>
                  <a:lnTo>
                    <a:pt x="336877" y="183236"/>
                  </a:lnTo>
                  <a:lnTo>
                    <a:pt x="331461" y="162396"/>
                  </a:lnTo>
                  <a:lnTo>
                    <a:pt x="326047" y="146761"/>
                  </a:lnTo>
                  <a:lnTo>
                    <a:pt x="315217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C037E57A-7515-4E28-869D-4276A2147A45}"/>
                </a:ext>
              </a:extLst>
            </p:cNvPr>
            <p:cNvSpPr/>
            <p:nvPr/>
          </p:nvSpPr>
          <p:spPr>
            <a:xfrm>
              <a:off x="2287420" y="2593573"/>
              <a:ext cx="407126" cy="391363"/>
            </a:xfrm>
            <a:custGeom>
              <a:avLst/>
              <a:gdLst>
                <a:gd name="connsiteX0" fmla="*/ 228534 w 407125"/>
                <a:gd name="connsiteY0" fmla="*/ 198848 h 391363"/>
                <a:gd name="connsiteX1" fmla="*/ 255618 w 407125"/>
                <a:gd name="connsiteY1" fmla="*/ 193634 h 391363"/>
                <a:gd name="connsiteX2" fmla="*/ 250203 w 407125"/>
                <a:gd name="connsiteY2" fmla="*/ 219678 h 391363"/>
                <a:gd name="connsiteX3" fmla="*/ 244788 w 407125"/>
                <a:gd name="connsiteY3" fmla="*/ 230097 h 391363"/>
                <a:gd name="connsiteX4" fmla="*/ 233949 w 407125"/>
                <a:gd name="connsiteY4" fmla="*/ 224883 h 391363"/>
                <a:gd name="connsiteX5" fmla="*/ 223111 w 407125"/>
                <a:gd name="connsiteY5" fmla="*/ 219678 h 391363"/>
                <a:gd name="connsiteX6" fmla="*/ 217696 w 407125"/>
                <a:gd name="connsiteY6" fmla="*/ 214473 h 391363"/>
                <a:gd name="connsiteX7" fmla="*/ 206857 w 407125"/>
                <a:gd name="connsiteY7" fmla="*/ 209259 h 391363"/>
                <a:gd name="connsiteX8" fmla="*/ 196018 w 407125"/>
                <a:gd name="connsiteY8" fmla="*/ 204054 h 391363"/>
                <a:gd name="connsiteX9" fmla="*/ 228534 w 407125"/>
                <a:gd name="connsiteY9" fmla="*/ 198848 h 391363"/>
                <a:gd name="connsiteX10" fmla="*/ 255618 w 407125"/>
                <a:gd name="connsiteY10" fmla="*/ 193634 h 391363"/>
                <a:gd name="connsiteX11" fmla="*/ 256526 w 407125"/>
                <a:gd name="connsiteY11" fmla="*/ 187564 h 391363"/>
                <a:gd name="connsiteX12" fmla="*/ 261042 w 407125"/>
                <a:gd name="connsiteY12" fmla="*/ 193634 h 391363"/>
                <a:gd name="connsiteX13" fmla="*/ 255618 w 407125"/>
                <a:gd name="connsiteY13" fmla="*/ 193634 h 391363"/>
                <a:gd name="connsiteX14" fmla="*/ 304388 w 407125"/>
                <a:gd name="connsiteY14" fmla="*/ 151967 h 391363"/>
                <a:gd name="connsiteX15" fmla="*/ 277295 w 407125"/>
                <a:gd name="connsiteY15" fmla="*/ 157172 h 391363"/>
                <a:gd name="connsiteX16" fmla="*/ 250203 w 407125"/>
                <a:gd name="connsiteY16" fmla="*/ 162386 h 391363"/>
                <a:gd name="connsiteX17" fmla="*/ 223110 w 407125"/>
                <a:gd name="connsiteY17" fmla="*/ 167591 h 391363"/>
                <a:gd name="connsiteX18" fmla="*/ 196018 w 407125"/>
                <a:gd name="connsiteY18" fmla="*/ 172805 h 391363"/>
                <a:gd name="connsiteX19" fmla="*/ 168934 w 407125"/>
                <a:gd name="connsiteY19" fmla="*/ 178010 h 391363"/>
                <a:gd name="connsiteX20" fmla="*/ 158096 w 407125"/>
                <a:gd name="connsiteY20" fmla="*/ 183215 h 391363"/>
                <a:gd name="connsiteX21" fmla="*/ 152672 w 407125"/>
                <a:gd name="connsiteY21" fmla="*/ 198848 h 391363"/>
                <a:gd name="connsiteX22" fmla="*/ 152672 w 407125"/>
                <a:gd name="connsiteY22" fmla="*/ 209259 h 391363"/>
                <a:gd name="connsiteX23" fmla="*/ 158096 w 407125"/>
                <a:gd name="connsiteY23" fmla="*/ 214472 h 391363"/>
                <a:gd name="connsiteX24" fmla="*/ 163511 w 407125"/>
                <a:gd name="connsiteY24" fmla="*/ 219678 h 391363"/>
                <a:gd name="connsiteX25" fmla="*/ 174349 w 407125"/>
                <a:gd name="connsiteY25" fmla="*/ 224883 h 391363"/>
                <a:gd name="connsiteX26" fmla="*/ 179764 w 407125"/>
                <a:gd name="connsiteY26" fmla="*/ 230097 h 391363"/>
                <a:gd name="connsiteX27" fmla="*/ 190603 w 407125"/>
                <a:gd name="connsiteY27" fmla="*/ 235302 h 391363"/>
                <a:gd name="connsiteX28" fmla="*/ 201442 w 407125"/>
                <a:gd name="connsiteY28" fmla="*/ 240516 h 391363"/>
                <a:gd name="connsiteX29" fmla="*/ 206857 w 407125"/>
                <a:gd name="connsiteY29" fmla="*/ 245721 h 391363"/>
                <a:gd name="connsiteX30" fmla="*/ 217695 w 407125"/>
                <a:gd name="connsiteY30" fmla="*/ 250935 h 391363"/>
                <a:gd name="connsiteX31" fmla="*/ 223110 w 407125"/>
                <a:gd name="connsiteY31" fmla="*/ 256140 h 391363"/>
                <a:gd name="connsiteX32" fmla="*/ 233949 w 407125"/>
                <a:gd name="connsiteY32" fmla="*/ 261345 h 391363"/>
                <a:gd name="connsiteX33" fmla="*/ 244788 w 407125"/>
                <a:gd name="connsiteY33" fmla="*/ 266551 h 391363"/>
                <a:gd name="connsiteX34" fmla="*/ 250203 w 407125"/>
                <a:gd name="connsiteY34" fmla="*/ 271764 h 391363"/>
                <a:gd name="connsiteX35" fmla="*/ 261041 w 407125"/>
                <a:gd name="connsiteY35" fmla="*/ 276970 h 391363"/>
                <a:gd name="connsiteX36" fmla="*/ 266456 w 407125"/>
                <a:gd name="connsiteY36" fmla="*/ 282183 h 391363"/>
                <a:gd name="connsiteX37" fmla="*/ 277295 w 407125"/>
                <a:gd name="connsiteY37" fmla="*/ 287389 h 391363"/>
                <a:gd name="connsiteX38" fmla="*/ 288134 w 407125"/>
                <a:gd name="connsiteY38" fmla="*/ 292602 h 391363"/>
                <a:gd name="connsiteX39" fmla="*/ 293549 w 407125"/>
                <a:gd name="connsiteY39" fmla="*/ 297808 h 391363"/>
                <a:gd name="connsiteX40" fmla="*/ 304387 w 407125"/>
                <a:gd name="connsiteY40" fmla="*/ 303013 h 391363"/>
                <a:gd name="connsiteX41" fmla="*/ 315226 w 407125"/>
                <a:gd name="connsiteY41" fmla="*/ 303013 h 391363"/>
                <a:gd name="connsiteX42" fmla="*/ 320641 w 407125"/>
                <a:gd name="connsiteY42" fmla="*/ 282183 h 391363"/>
                <a:gd name="connsiteX43" fmla="*/ 320641 w 407125"/>
                <a:gd name="connsiteY43" fmla="*/ 276970 h 391363"/>
                <a:gd name="connsiteX44" fmla="*/ 315226 w 407125"/>
                <a:gd name="connsiteY44" fmla="*/ 271764 h 391363"/>
                <a:gd name="connsiteX45" fmla="*/ 304387 w 407125"/>
                <a:gd name="connsiteY45" fmla="*/ 266551 h 391363"/>
                <a:gd name="connsiteX46" fmla="*/ 298972 w 407125"/>
                <a:gd name="connsiteY46" fmla="*/ 261345 h 391363"/>
                <a:gd name="connsiteX47" fmla="*/ 288134 w 407125"/>
                <a:gd name="connsiteY47" fmla="*/ 256140 h 391363"/>
                <a:gd name="connsiteX48" fmla="*/ 277295 w 407125"/>
                <a:gd name="connsiteY48" fmla="*/ 250935 h 391363"/>
                <a:gd name="connsiteX49" fmla="*/ 277295 w 407125"/>
                <a:gd name="connsiteY49" fmla="*/ 235302 h 391363"/>
                <a:gd name="connsiteX50" fmla="*/ 282719 w 407125"/>
                <a:gd name="connsiteY50" fmla="*/ 209259 h 391363"/>
                <a:gd name="connsiteX51" fmla="*/ 288134 w 407125"/>
                <a:gd name="connsiteY51" fmla="*/ 188429 h 391363"/>
                <a:gd name="connsiteX52" fmla="*/ 320641 w 407125"/>
                <a:gd name="connsiteY52" fmla="*/ 183215 h 391363"/>
                <a:gd name="connsiteX53" fmla="*/ 336895 w 407125"/>
                <a:gd name="connsiteY53" fmla="*/ 178010 h 391363"/>
                <a:gd name="connsiteX54" fmla="*/ 342318 w 407125"/>
                <a:gd name="connsiteY54" fmla="*/ 172805 h 391363"/>
                <a:gd name="connsiteX55" fmla="*/ 342318 w 407125"/>
                <a:gd name="connsiteY55" fmla="*/ 146761 h 391363"/>
                <a:gd name="connsiteX56" fmla="*/ 331480 w 407125"/>
                <a:gd name="connsiteY56" fmla="*/ 146761 h 391363"/>
                <a:gd name="connsiteX57" fmla="*/ 304387 w 407125"/>
                <a:gd name="connsiteY57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407125" h="391363">
                  <a:moveTo>
                    <a:pt x="228534" y="198848"/>
                  </a:moveTo>
                  <a:lnTo>
                    <a:pt x="255618" y="193634"/>
                  </a:lnTo>
                  <a:lnTo>
                    <a:pt x="250203" y="219678"/>
                  </a:lnTo>
                  <a:lnTo>
                    <a:pt x="244788" y="230097"/>
                  </a:lnTo>
                  <a:lnTo>
                    <a:pt x="233949" y="224883"/>
                  </a:lnTo>
                  <a:lnTo>
                    <a:pt x="223111" y="219678"/>
                  </a:lnTo>
                  <a:lnTo>
                    <a:pt x="217696" y="214473"/>
                  </a:lnTo>
                  <a:lnTo>
                    <a:pt x="206857" y="209259"/>
                  </a:lnTo>
                  <a:lnTo>
                    <a:pt x="196018" y="204054"/>
                  </a:lnTo>
                  <a:lnTo>
                    <a:pt x="228534" y="198848"/>
                  </a:lnTo>
                  <a:close/>
                  <a:moveTo>
                    <a:pt x="255618" y="193634"/>
                  </a:moveTo>
                  <a:lnTo>
                    <a:pt x="256526" y="187564"/>
                  </a:lnTo>
                  <a:lnTo>
                    <a:pt x="261042" y="193634"/>
                  </a:lnTo>
                  <a:lnTo>
                    <a:pt x="255618" y="193634"/>
                  </a:lnTo>
                  <a:close/>
                  <a:moveTo>
                    <a:pt x="304388" y="151967"/>
                  </a:moveTo>
                  <a:lnTo>
                    <a:pt x="277295" y="157172"/>
                  </a:lnTo>
                  <a:lnTo>
                    <a:pt x="250203" y="162386"/>
                  </a:lnTo>
                  <a:lnTo>
                    <a:pt x="223110" y="167591"/>
                  </a:lnTo>
                  <a:lnTo>
                    <a:pt x="196018" y="172805"/>
                  </a:lnTo>
                  <a:lnTo>
                    <a:pt x="168934" y="178010"/>
                  </a:lnTo>
                  <a:lnTo>
                    <a:pt x="158096" y="183215"/>
                  </a:lnTo>
                  <a:lnTo>
                    <a:pt x="152672" y="198848"/>
                  </a:lnTo>
                  <a:lnTo>
                    <a:pt x="152672" y="209259"/>
                  </a:lnTo>
                  <a:lnTo>
                    <a:pt x="158096" y="214472"/>
                  </a:lnTo>
                  <a:lnTo>
                    <a:pt x="163511" y="219678"/>
                  </a:lnTo>
                  <a:lnTo>
                    <a:pt x="174349" y="224883"/>
                  </a:lnTo>
                  <a:lnTo>
                    <a:pt x="179764" y="230097"/>
                  </a:lnTo>
                  <a:lnTo>
                    <a:pt x="190603" y="235302"/>
                  </a:lnTo>
                  <a:lnTo>
                    <a:pt x="201442" y="240516"/>
                  </a:lnTo>
                  <a:lnTo>
                    <a:pt x="206857" y="245721"/>
                  </a:lnTo>
                  <a:lnTo>
                    <a:pt x="217695" y="250935"/>
                  </a:lnTo>
                  <a:lnTo>
                    <a:pt x="223110" y="256140"/>
                  </a:lnTo>
                  <a:lnTo>
                    <a:pt x="233949" y="261345"/>
                  </a:lnTo>
                  <a:lnTo>
                    <a:pt x="244788" y="266551"/>
                  </a:lnTo>
                  <a:lnTo>
                    <a:pt x="250203" y="271764"/>
                  </a:lnTo>
                  <a:lnTo>
                    <a:pt x="261041" y="276970"/>
                  </a:lnTo>
                  <a:lnTo>
                    <a:pt x="266456" y="282183"/>
                  </a:lnTo>
                  <a:lnTo>
                    <a:pt x="277295" y="287389"/>
                  </a:lnTo>
                  <a:lnTo>
                    <a:pt x="288134" y="292602"/>
                  </a:lnTo>
                  <a:lnTo>
                    <a:pt x="293549" y="297808"/>
                  </a:lnTo>
                  <a:lnTo>
                    <a:pt x="304387" y="303013"/>
                  </a:lnTo>
                  <a:lnTo>
                    <a:pt x="315226" y="303013"/>
                  </a:lnTo>
                  <a:lnTo>
                    <a:pt x="320641" y="282183"/>
                  </a:lnTo>
                  <a:lnTo>
                    <a:pt x="320641" y="276970"/>
                  </a:lnTo>
                  <a:lnTo>
                    <a:pt x="315226" y="271764"/>
                  </a:lnTo>
                  <a:lnTo>
                    <a:pt x="304387" y="266551"/>
                  </a:lnTo>
                  <a:lnTo>
                    <a:pt x="298972" y="261345"/>
                  </a:lnTo>
                  <a:lnTo>
                    <a:pt x="288134" y="256140"/>
                  </a:lnTo>
                  <a:lnTo>
                    <a:pt x="277295" y="250935"/>
                  </a:lnTo>
                  <a:lnTo>
                    <a:pt x="277295" y="235302"/>
                  </a:lnTo>
                  <a:lnTo>
                    <a:pt x="282719" y="209259"/>
                  </a:lnTo>
                  <a:lnTo>
                    <a:pt x="288134" y="188429"/>
                  </a:lnTo>
                  <a:lnTo>
                    <a:pt x="320641" y="183215"/>
                  </a:lnTo>
                  <a:lnTo>
                    <a:pt x="336895" y="178010"/>
                  </a:lnTo>
                  <a:lnTo>
                    <a:pt x="342318" y="172805"/>
                  </a:lnTo>
                  <a:lnTo>
                    <a:pt x="342318" y="146761"/>
                  </a:lnTo>
                  <a:lnTo>
                    <a:pt x="331480" y="146761"/>
                  </a:lnTo>
                  <a:lnTo>
                    <a:pt x="304387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id="{5A33CB9B-8743-48F9-8E4B-9DE48008346B}"/>
                </a:ext>
              </a:extLst>
            </p:cNvPr>
            <p:cNvSpPr/>
            <p:nvPr/>
          </p:nvSpPr>
          <p:spPr>
            <a:xfrm>
              <a:off x="5110367" y="2676910"/>
              <a:ext cx="407126" cy="391363"/>
            </a:xfrm>
            <a:custGeom>
              <a:avLst/>
              <a:gdLst>
                <a:gd name="connsiteX0" fmla="*/ 201425 w 407125"/>
                <a:gd name="connsiteY0" fmla="*/ 151966 h 391363"/>
                <a:gd name="connsiteX1" fmla="*/ 190596 w 407125"/>
                <a:gd name="connsiteY1" fmla="*/ 157191 h 391363"/>
                <a:gd name="connsiteX2" fmla="*/ 179746 w 407125"/>
                <a:gd name="connsiteY2" fmla="*/ 162396 h 391363"/>
                <a:gd name="connsiteX3" fmla="*/ 174331 w 407125"/>
                <a:gd name="connsiteY3" fmla="*/ 167601 h 391363"/>
                <a:gd name="connsiteX4" fmla="*/ 168916 w 407125"/>
                <a:gd name="connsiteY4" fmla="*/ 172807 h 391363"/>
                <a:gd name="connsiteX5" fmla="*/ 163502 w 407125"/>
                <a:gd name="connsiteY5" fmla="*/ 178012 h 391363"/>
                <a:gd name="connsiteX6" fmla="*/ 158087 w 407125"/>
                <a:gd name="connsiteY6" fmla="*/ 188422 h 391363"/>
                <a:gd name="connsiteX7" fmla="*/ 152672 w 407125"/>
                <a:gd name="connsiteY7" fmla="*/ 198852 h 391363"/>
                <a:gd name="connsiteX8" fmla="*/ 152672 w 407125"/>
                <a:gd name="connsiteY8" fmla="*/ 245717 h 391363"/>
                <a:gd name="connsiteX9" fmla="*/ 158087 w 407125"/>
                <a:gd name="connsiteY9" fmla="*/ 261352 h 391363"/>
                <a:gd name="connsiteX10" fmla="*/ 163502 w 407125"/>
                <a:gd name="connsiteY10" fmla="*/ 271763 h 391363"/>
                <a:gd name="connsiteX11" fmla="*/ 168916 w 407125"/>
                <a:gd name="connsiteY11" fmla="*/ 276987 h 391363"/>
                <a:gd name="connsiteX12" fmla="*/ 174331 w 407125"/>
                <a:gd name="connsiteY12" fmla="*/ 282193 h 391363"/>
                <a:gd name="connsiteX13" fmla="*/ 179746 w 407125"/>
                <a:gd name="connsiteY13" fmla="*/ 287398 h 391363"/>
                <a:gd name="connsiteX14" fmla="*/ 190596 w 407125"/>
                <a:gd name="connsiteY14" fmla="*/ 292603 h 391363"/>
                <a:gd name="connsiteX15" fmla="*/ 201425 w 407125"/>
                <a:gd name="connsiteY15" fmla="*/ 297808 h 391363"/>
                <a:gd name="connsiteX16" fmla="*/ 223105 w 407125"/>
                <a:gd name="connsiteY16" fmla="*/ 297808 h 391363"/>
                <a:gd name="connsiteX17" fmla="*/ 228520 w 407125"/>
                <a:gd name="connsiteY17" fmla="*/ 292603 h 391363"/>
                <a:gd name="connsiteX18" fmla="*/ 228520 w 407125"/>
                <a:gd name="connsiteY18" fmla="*/ 271763 h 391363"/>
                <a:gd name="connsiteX19" fmla="*/ 212276 w 407125"/>
                <a:gd name="connsiteY19" fmla="*/ 266557 h 391363"/>
                <a:gd name="connsiteX20" fmla="*/ 201425 w 407125"/>
                <a:gd name="connsiteY20" fmla="*/ 261352 h 391363"/>
                <a:gd name="connsiteX21" fmla="*/ 190596 w 407125"/>
                <a:gd name="connsiteY21" fmla="*/ 261352 h 391363"/>
                <a:gd name="connsiteX22" fmla="*/ 190596 w 407125"/>
                <a:gd name="connsiteY22" fmla="*/ 250923 h 391363"/>
                <a:gd name="connsiteX23" fmla="*/ 185181 w 407125"/>
                <a:gd name="connsiteY23" fmla="*/ 245717 h 391363"/>
                <a:gd name="connsiteX24" fmla="*/ 185181 w 407125"/>
                <a:gd name="connsiteY24" fmla="*/ 204057 h 391363"/>
                <a:gd name="connsiteX25" fmla="*/ 190596 w 407125"/>
                <a:gd name="connsiteY25" fmla="*/ 198852 h 391363"/>
                <a:gd name="connsiteX26" fmla="*/ 196011 w 407125"/>
                <a:gd name="connsiteY26" fmla="*/ 193627 h 391363"/>
                <a:gd name="connsiteX27" fmla="*/ 201425 w 407125"/>
                <a:gd name="connsiteY27" fmla="*/ 188422 h 391363"/>
                <a:gd name="connsiteX28" fmla="*/ 212276 w 407125"/>
                <a:gd name="connsiteY28" fmla="*/ 183217 h 391363"/>
                <a:gd name="connsiteX29" fmla="*/ 228520 w 407125"/>
                <a:gd name="connsiteY29" fmla="*/ 178012 h 391363"/>
                <a:gd name="connsiteX30" fmla="*/ 271879 w 407125"/>
                <a:gd name="connsiteY30" fmla="*/ 178012 h 391363"/>
                <a:gd name="connsiteX31" fmla="*/ 288123 w 407125"/>
                <a:gd name="connsiteY31" fmla="*/ 183217 h 391363"/>
                <a:gd name="connsiteX32" fmla="*/ 293538 w 407125"/>
                <a:gd name="connsiteY32" fmla="*/ 188422 h 391363"/>
                <a:gd name="connsiteX33" fmla="*/ 298973 w 407125"/>
                <a:gd name="connsiteY33" fmla="*/ 193627 h 391363"/>
                <a:gd name="connsiteX34" fmla="*/ 304388 w 407125"/>
                <a:gd name="connsiteY34" fmla="*/ 209262 h 391363"/>
                <a:gd name="connsiteX35" fmla="*/ 304388 w 407125"/>
                <a:gd name="connsiteY35" fmla="*/ 235307 h 391363"/>
                <a:gd name="connsiteX36" fmla="*/ 298973 w 407125"/>
                <a:gd name="connsiteY36" fmla="*/ 245717 h 391363"/>
                <a:gd name="connsiteX37" fmla="*/ 293538 w 407125"/>
                <a:gd name="connsiteY37" fmla="*/ 250923 h 391363"/>
                <a:gd name="connsiteX38" fmla="*/ 282708 w 407125"/>
                <a:gd name="connsiteY38" fmla="*/ 256147 h 391363"/>
                <a:gd name="connsiteX39" fmla="*/ 282708 w 407125"/>
                <a:gd name="connsiteY39" fmla="*/ 276987 h 391363"/>
                <a:gd name="connsiteX40" fmla="*/ 288123 w 407125"/>
                <a:gd name="connsiteY40" fmla="*/ 287398 h 391363"/>
                <a:gd name="connsiteX41" fmla="*/ 298973 w 407125"/>
                <a:gd name="connsiteY41" fmla="*/ 287398 h 391363"/>
                <a:gd name="connsiteX42" fmla="*/ 304388 w 407125"/>
                <a:gd name="connsiteY42" fmla="*/ 282193 h 391363"/>
                <a:gd name="connsiteX43" fmla="*/ 315217 w 407125"/>
                <a:gd name="connsiteY43" fmla="*/ 276987 h 391363"/>
                <a:gd name="connsiteX44" fmla="*/ 320632 w 407125"/>
                <a:gd name="connsiteY44" fmla="*/ 271763 h 391363"/>
                <a:gd name="connsiteX45" fmla="*/ 326047 w 407125"/>
                <a:gd name="connsiteY45" fmla="*/ 261352 h 391363"/>
                <a:gd name="connsiteX46" fmla="*/ 331461 w 407125"/>
                <a:gd name="connsiteY46" fmla="*/ 250923 h 391363"/>
                <a:gd name="connsiteX47" fmla="*/ 336897 w 407125"/>
                <a:gd name="connsiteY47" fmla="*/ 230102 h 391363"/>
                <a:gd name="connsiteX48" fmla="*/ 336897 w 407125"/>
                <a:gd name="connsiteY48" fmla="*/ 219672 h 391363"/>
                <a:gd name="connsiteX49" fmla="*/ 331461 w 407125"/>
                <a:gd name="connsiteY49" fmla="*/ 193627 h 391363"/>
                <a:gd name="connsiteX50" fmla="*/ 326047 w 407125"/>
                <a:gd name="connsiteY50" fmla="*/ 183217 h 391363"/>
                <a:gd name="connsiteX51" fmla="*/ 320632 w 407125"/>
                <a:gd name="connsiteY51" fmla="*/ 172807 h 391363"/>
                <a:gd name="connsiteX52" fmla="*/ 315217 w 407125"/>
                <a:gd name="connsiteY52" fmla="*/ 167601 h 391363"/>
                <a:gd name="connsiteX53" fmla="*/ 309802 w 407125"/>
                <a:gd name="connsiteY53" fmla="*/ 162396 h 391363"/>
                <a:gd name="connsiteX54" fmla="*/ 304388 w 407125"/>
                <a:gd name="connsiteY54" fmla="*/ 157191 h 391363"/>
                <a:gd name="connsiteX55" fmla="*/ 293538 w 407125"/>
                <a:gd name="connsiteY55" fmla="*/ 151966 h 391363"/>
                <a:gd name="connsiteX56" fmla="*/ 282708 w 407125"/>
                <a:gd name="connsiteY56" fmla="*/ 146761 h 391363"/>
                <a:gd name="connsiteX57" fmla="*/ 217690 w 407125"/>
                <a:gd name="connsiteY57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407125" h="391363">
                  <a:moveTo>
                    <a:pt x="201425" y="151966"/>
                  </a:moveTo>
                  <a:lnTo>
                    <a:pt x="190596" y="157191"/>
                  </a:lnTo>
                  <a:lnTo>
                    <a:pt x="179746" y="162396"/>
                  </a:lnTo>
                  <a:lnTo>
                    <a:pt x="174331" y="167601"/>
                  </a:lnTo>
                  <a:lnTo>
                    <a:pt x="168916" y="172807"/>
                  </a:lnTo>
                  <a:lnTo>
                    <a:pt x="163502" y="178012"/>
                  </a:lnTo>
                  <a:lnTo>
                    <a:pt x="158087" y="188422"/>
                  </a:lnTo>
                  <a:lnTo>
                    <a:pt x="152672" y="198852"/>
                  </a:lnTo>
                  <a:lnTo>
                    <a:pt x="152672" y="245717"/>
                  </a:lnTo>
                  <a:lnTo>
                    <a:pt x="158087" y="261352"/>
                  </a:lnTo>
                  <a:lnTo>
                    <a:pt x="163502" y="271763"/>
                  </a:lnTo>
                  <a:lnTo>
                    <a:pt x="168916" y="276987"/>
                  </a:lnTo>
                  <a:lnTo>
                    <a:pt x="174331" y="282193"/>
                  </a:lnTo>
                  <a:lnTo>
                    <a:pt x="179746" y="287398"/>
                  </a:lnTo>
                  <a:lnTo>
                    <a:pt x="190596" y="292603"/>
                  </a:lnTo>
                  <a:lnTo>
                    <a:pt x="201425" y="297808"/>
                  </a:lnTo>
                  <a:lnTo>
                    <a:pt x="223105" y="297808"/>
                  </a:lnTo>
                  <a:lnTo>
                    <a:pt x="228520" y="292603"/>
                  </a:lnTo>
                  <a:lnTo>
                    <a:pt x="228520" y="271763"/>
                  </a:lnTo>
                  <a:lnTo>
                    <a:pt x="212276" y="266557"/>
                  </a:lnTo>
                  <a:lnTo>
                    <a:pt x="201425" y="261352"/>
                  </a:lnTo>
                  <a:lnTo>
                    <a:pt x="190596" y="261352"/>
                  </a:lnTo>
                  <a:lnTo>
                    <a:pt x="190596" y="250923"/>
                  </a:lnTo>
                  <a:lnTo>
                    <a:pt x="185181" y="245717"/>
                  </a:lnTo>
                  <a:lnTo>
                    <a:pt x="185181" y="204057"/>
                  </a:lnTo>
                  <a:lnTo>
                    <a:pt x="190596" y="198852"/>
                  </a:lnTo>
                  <a:lnTo>
                    <a:pt x="196011" y="193627"/>
                  </a:lnTo>
                  <a:lnTo>
                    <a:pt x="201425" y="188422"/>
                  </a:lnTo>
                  <a:lnTo>
                    <a:pt x="212276" y="183217"/>
                  </a:lnTo>
                  <a:lnTo>
                    <a:pt x="228520" y="178012"/>
                  </a:lnTo>
                  <a:lnTo>
                    <a:pt x="271879" y="178012"/>
                  </a:lnTo>
                  <a:lnTo>
                    <a:pt x="288123" y="183217"/>
                  </a:lnTo>
                  <a:lnTo>
                    <a:pt x="293538" y="188422"/>
                  </a:lnTo>
                  <a:lnTo>
                    <a:pt x="298973" y="193627"/>
                  </a:lnTo>
                  <a:lnTo>
                    <a:pt x="304388" y="209262"/>
                  </a:lnTo>
                  <a:lnTo>
                    <a:pt x="304388" y="235307"/>
                  </a:lnTo>
                  <a:lnTo>
                    <a:pt x="298973" y="245717"/>
                  </a:lnTo>
                  <a:lnTo>
                    <a:pt x="293538" y="250923"/>
                  </a:lnTo>
                  <a:lnTo>
                    <a:pt x="282708" y="256147"/>
                  </a:lnTo>
                  <a:lnTo>
                    <a:pt x="282708" y="276987"/>
                  </a:lnTo>
                  <a:lnTo>
                    <a:pt x="288123" y="287398"/>
                  </a:lnTo>
                  <a:lnTo>
                    <a:pt x="298973" y="287398"/>
                  </a:lnTo>
                  <a:lnTo>
                    <a:pt x="304388" y="282193"/>
                  </a:lnTo>
                  <a:lnTo>
                    <a:pt x="315217" y="276987"/>
                  </a:lnTo>
                  <a:lnTo>
                    <a:pt x="320632" y="271763"/>
                  </a:lnTo>
                  <a:lnTo>
                    <a:pt x="326047" y="261352"/>
                  </a:lnTo>
                  <a:lnTo>
                    <a:pt x="331461" y="250923"/>
                  </a:lnTo>
                  <a:lnTo>
                    <a:pt x="336897" y="230102"/>
                  </a:lnTo>
                  <a:lnTo>
                    <a:pt x="336897" y="219672"/>
                  </a:lnTo>
                  <a:lnTo>
                    <a:pt x="331461" y="193627"/>
                  </a:lnTo>
                  <a:lnTo>
                    <a:pt x="326047" y="183217"/>
                  </a:lnTo>
                  <a:lnTo>
                    <a:pt x="320632" y="172807"/>
                  </a:lnTo>
                  <a:lnTo>
                    <a:pt x="315217" y="167601"/>
                  </a:lnTo>
                  <a:lnTo>
                    <a:pt x="309802" y="162396"/>
                  </a:lnTo>
                  <a:lnTo>
                    <a:pt x="304388" y="157191"/>
                  </a:lnTo>
                  <a:lnTo>
                    <a:pt x="293538" y="151966"/>
                  </a:lnTo>
                  <a:lnTo>
                    <a:pt x="282708" y="146761"/>
                  </a:lnTo>
                  <a:lnTo>
                    <a:pt x="217690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F2C08972-C706-4CD0-BB29-9E9A2ED6D00B}"/>
                </a:ext>
              </a:extLst>
            </p:cNvPr>
            <p:cNvSpPr/>
            <p:nvPr/>
          </p:nvSpPr>
          <p:spPr>
            <a:xfrm>
              <a:off x="2265751" y="2729006"/>
              <a:ext cx="407126" cy="391363"/>
            </a:xfrm>
            <a:custGeom>
              <a:avLst/>
              <a:gdLst>
                <a:gd name="connsiteX0" fmla="*/ 185180 w 407125"/>
                <a:gd name="connsiteY0" fmla="*/ 224891 h 391363"/>
                <a:gd name="connsiteX1" fmla="*/ 190603 w 407125"/>
                <a:gd name="connsiteY1" fmla="*/ 188429 h 391363"/>
                <a:gd name="connsiteX2" fmla="*/ 196018 w 407125"/>
                <a:gd name="connsiteY2" fmla="*/ 183215 h 391363"/>
                <a:gd name="connsiteX3" fmla="*/ 206857 w 407125"/>
                <a:gd name="connsiteY3" fmla="*/ 178010 h 391363"/>
                <a:gd name="connsiteX4" fmla="*/ 212272 w 407125"/>
                <a:gd name="connsiteY4" fmla="*/ 178010 h 391363"/>
                <a:gd name="connsiteX5" fmla="*/ 228526 w 407125"/>
                <a:gd name="connsiteY5" fmla="*/ 183215 h 391363"/>
                <a:gd name="connsiteX6" fmla="*/ 233941 w 407125"/>
                <a:gd name="connsiteY6" fmla="*/ 193634 h 391363"/>
                <a:gd name="connsiteX7" fmla="*/ 233941 w 407125"/>
                <a:gd name="connsiteY7" fmla="*/ 240508 h 391363"/>
                <a:gd name="connsiteX8" fmla="*/ 233941 w 407125"/>
                <a:gd name="connsiteY8" fmla="*/ 250927 h 391363"/>
                <a:gd name="connsiteX9" fmla="*/ 179052 w 407125"/>
                <a:gd name="connsiteY9" fmla="*/ 250861 h 391363"/>
                <a:gd name="connsiteX10" fmla="*/ 185179 w 407125"/>
                <a:gd name="connsiteY10" fmla="*/ 224891 h 391363"/>
                <a:gd name="connsiteX11" fmla="*/ 185180 w 407125"/>
                <a:gd name="connsiteY11" fmla="*/ 151967 h 391363"/>
                <a:gd name="connsiteX12" fmla="*/ 174341 w 407125"/>
                <a:gd name="connsiteY12" fmla="*/ 157180 h 391363"/>
                <a:gd name="connsiteX13" fmla="*/ 168926 w 407125"/>
                <a:gd name="connsiteY13" fmla="*/ 162386 h 391363"/>
                <a:gd name="connsiteX14" fmla="*/ 163502 w 407125"/>
                <a:gd name="connsiteY14" fmla="*/ 172805 h 391363"/>
                <a:gd name="connsiteX15" fmla="*/ 158087 w 407125"/>
                <a:gd name="connsiteY15" fmla="*/ 193634 h 391363"/>
                <a:gd name="connsiteX16" fmla="*/ 152672 w 407125"/>
                <a:gd name="connsiteY16" fmla="*/ 240507 h 391363"/>
                <a:gd name="connsiteX17" fmla="*/ 152672 w 407125"/>
                <a:gd name="connsiteY17" fmla="*/ 271764 h 391363"/>
                <a:gd name="connsiteX18" fmla="*/ 168926 w 407125"/>
                <a:gd name="connsiteY18" fmla="*/ 276970 h 391363"/>
                <a:gd name="connsiteX19" fmla="*/ 228526 w 407125"/>
                <a:gd name="connsiteY19" fmla="*/ 282183 h 391363"/>
                <a:gd name="connsiteX20" fmla="*/ 293549 w 407125"/>
                <a:gd name="connsiteY20" fmla="*/ 287389 h 391363"/>
                <a:gd name="connsiteX21" fmla="*/ 326056 w 407125"/>
                <a:gd name="connsiteY21" fmla="*/ 287389 h 391363"/>
                <a:gd name="connsiteX22" fmla="*/ 331471 w 407125"/>
                <a:gd name="connsiteY22" fmla="*/ 271764 h 391363"/>
                <a:gd name="connsiteX23" fmla="*/ 331471 w 407125"/>
                <a:gd name="connsiteY23" fmla="*/ 261345 h 391363"/>
                <a:gd name="connsiteX24" fmla="*/ 304388 w 407125"/>
                <a:gd name="connsiteY24" fmla="*/ 256140 h 391363"/>
                <a:gd name="connsiteX25" fmla="*/ 260354 w 407125"/>
                <a:gd name="connsiteY25" fmla="*/ 256091 h 391363"/>
                <a:gd name="connsiteX26" fmla="*/ 266457 w 407125"/>
                <a:gd name="connsiteY26" fmla="*/ 224891 h 391363"/>
                <a:gd name="connsiteX27" fmla="*/ 266457 w 407125"/>
                <a:gd name="connsiteY27" fmla="*/ 188429 h 391363"/>
                <a:gd name="connsiteX28" fmla="*/ 261033 w 407125"/>
                <a:gd name="connsiteY28" fmla="*/ 172804 h 391363"/>
                <a:gd name="connsiteX29" fmla="*/ 255618 w 407125"/>
                <a:gd name="connsiteY29" fmla="*/ 162385 h 391363"/>
                <a:gd name="connsiteX30" fmla="*/ 250203 w 407125"/>
                <a:gd name="connsiteY30" fmla="*/ 157180 h 391363"/>
                <a:gd name="connsiteX31" fmla="*/ 239364 w 407125"/>
                <a:gd name="connsiteY31" fmla="*/ 151967 h 391363"/>
                <a:gd name="connsiteX32" fmla="*/ 228526 w 407125"/>
                <a:gd name="connsiteY32" fmla="*/ 146761 h 391363"/>
                <a:gd name="connsiteX33" fmla="*/ 196018 w 407125"/>
                <a:gd name="connsiteY33" fmla="*/ 146761 h 391363"/>
                <a:gd name="connsiteX34" fmla="*/ 185180 w 407125"/>
                <a:gd name="connsiteY34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7125" h="391363">
                  <a:moveTo>
                    <a:pt x="185180" y="224891"/>
                  </a:moveTo>
                  <a:lnTo>
                    <a:pt x="190603" y="188429"/>
                  </a:lnTo>
                  <a:lnTo>
                    <a:pt x="196018" y="183215"/>
                  </a:lnTo>
                  <a:lnTo>
                    <a:pt x="206857" y="178010"/>
                  </a:lnTo>
                  <a:lnTo>
                    <a:pt x="212272" y="178010"/>
                  </a:lnTo>
                  <a:lnTo>
                    <a:pt x="228526" y="183215"/>
                  </a:lnTo>
                  <a:lnTo>
                    <a:pt x="233941" y="193634"/>
                  </a:lnTo>
                  <a:lnTo>
                    <a:pt x="233941" y="240508"/>
                  </a:lnTo>
                  <a:lnTo>
                    <a:pt x="233941" y="250927"/>
                  </a:lnTo>
                  <a:lnTo>
                    <a:pt x="179052" y="250861"/>
                  </a:lnTo>
                  <a:lnTo>
                    <a:pt x="185179" y="224891"/>
                  </a:lnTo>
                  <a:close/>
                  <a:moveTo>
                    <a:pt x="185180" y="151967"/>
                  </a:moveTo>
                  <a:lnTo>
                    <a:pt x="174341" y="157180"/>
                  </a:lnTo>
                  <a:lnTo>
                    <a:pt x="168926" y="162386"/>
                  </a:lnTo>
                  <a:lnTo>
                    <a:pt x="163502" y="172805"/>
                  </a:lnTo>
                  <a:lnTo>
                    <a:pt x="158087" y="193634"/>
                  </a:lnTo>
                  <a:lnTo>
                    <a:pt x="152672" y="240507"/>
                  </a:lnTo>
                  <a:lnTo>
                    <a:pt x="152672" y="271764"/>
                  </a:lnTo>
                  <a:lnTo>
                    <a:pt x="168926" y="276970"/>
                  </a:lnTo>
                  <a:lnTo>
                    <a:pt x="228526" y="282183"/>
                  </a:lnTo>
                  <a:lnTo>
                    <a:pt x="293549" y="287389"/>
                  </a:lnTo>
                  <a:lnTo>
                    <a:pt x="326056" y="287389"/>
                  </a:lnTo>
                  <a:lnTo>
                    <a:pt x="331471" y="271764"/>
                  </a:lnTo>
                  <a:lnTo>
                    <a:pt x="331471" y="261345"/>
                  </a:lnTo>
                  <a:lnTo>
                    <a:pt x="304388" y="256140"/>
                  </a:lnTo>
                  <a:lnTo>
                    <a:pt x="260354" y="256091"/>
                  </a:lnTo>
                  <a:lnTo>
                    <a:pt x="266457" y="224891"/>
                  </a:lnTo>
                  <a:lnTo>
                    <a:pt x="266457" y="188429"/>
                  </a:lnTo>
                  <a:lnTo>
                    <a:pt x="261033" y="172804"/>
                  </a:lnTo>
                  <a:lnTo>
                    <a:pt x="255618" y="162385"/>
                  </a:lnTo>
                  <a:lnTo>
                    <a:pt x="250203" y="157180"/>
                  </a:lnTo>
                  <a:lnTo>
                    <a:pt x="239364" y="151967"/>
                  </a:lnTo>
                  <a:lnTo>
                    <a:pt x="228526" y="146761"/>
                  </a:lnTo>
                  <a:lnTo>
                    <a:pt x="196018" y="146761"/>
                  </a:lnTo>
                  <a:lnTo>
                    <a:pt x="185180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74F0B71D-6193-49B9-B45D-97C3F71E8B44}"/>
                </a:ext>
              </a:extLst>
            </p:cNvPr>
            <p:cNvSpPr/>
            <p:nvPr/>
          </p:nvSpPr>
          <p:spPr>
            <a:xfrm>
              <a:off x="5121197" y="2859208"/>
              <a:ext cx="407126" cy="195682"/>
            </a:xfrm>
            <a:custGeom>
              <a:avLst/>
              <a:gdLst>
                <a:gd name="connsiteX0" fmla="*/ 152672 w 407125"/>
                <a:gd name="connsiteY0" fmla="*/ 151966 h 195681"/>
                <a:gd name="connsiteX1" fmla="*/ 152672 w 407125"/>
                <a:gd name="connsiteY1" fmla="*/ 178011 h 195681"/>
                <a:gd name="connsiteX2" fmla="*/ 196011 w 407125"/>
                <a:gd name="connsiteY2" fmla="*/ 178011 h 195681"/>
                <a:gd name="connsiteX3" fmla="*/ 331482 w 407125"/>
                <a:gd name="connsiteY3" fmla="*/ 172806 h 195681"/>
                <a:gd name="connsiteX4" fmla="*/ 331482 w 407125"/>
                <a:gd name="connsiteY4" fmla="*/ 146761 h 195681"/>
                <a:gd name="connsiteX5" fmla="*/ 174352 w 407125"/>
                <a:gd name="connsiteY5" fmla="*/ 146761 h 195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7125" h="195681">
                  <a:moveTo>
                    <a:pt x="152672" y="151966"/>
                  </a:moveTo>
                  <a:lnTo>
                    <a:pt x="152672" y="178011"/>
                  </a:lnTo>
                  <a:lnTo>
                    <a:pt x="196011" y="178011"/>
                  </a:lnTo>
                  <a:lnTo>
                    <a:pt x="331482" y="172806"/>
                  </a:lnTo>
                  <a:lnTo>
                    <a:pt x="331482" y="146761"/>
                  </a:lnTo>
                  <a:lnTo>
                    <a:pt x="17435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: фигура 37">
              <a:extLst>
                <a:ext uri="{FF2B5EF4-FFF2-40B4-BE49-F238E27FC236}">
                  <a16:creationId xmlns:a16="http://schemas.microsoft.com/office/drawing/2014/main" id="{F345FBBF-9E84-43D9-A5F8-0A739F384F90}"/>
                </a:ext>
              </a:extLst>
            </p:cNvPr>
            <p:cNvSpPr/>
            <p:nvPr/>
          </p:nvSpPr>
          <p:spPr>
            <a:xfrm>
              <a:off x="5115782" y="2921708"/>
              <a:ext cx="407126" cy="391363"/>
            </a:xfrm>
            <a:custGeom>
              <a:avLst/>
              <a:gdLst>
                <a:gd name="connsiteX0" fmla="*/ 158087 w 407125"/>
                <a:gd name="connsiteY0" fmla="*/ 151966 h 391363"/>
                <a:gd name="connsiteX1" fmla="*/ 158087 w 407125"/>
                <a:gd name="connsiteY1" fmla="*/ 172806 h 391363"/>
                <a:gd name="connsiteX2" fmla="*/ 163502 w 407125"/>
                <a:gd name="connsiteY2" fmla="*/ 178011 h 391363"/>
                <a:gd name="connsiteX3" fmla="*/ 168916 w 407125"/>
                <a:gd name="connsiteY3" fmla="*/ 183236 h 391363"/>
                <a:gd name="connsiteX4" fmla="*/ 179766 w 407125"/>
                <a:gd name="connsiteY4" fmla="*/ 188441 h 391363"/>
                <a:gd name="connsiteX5" fmla="*/ 185181 w 407125"/>
                <a:gd name="connsiteY5" fmla="*/ 193647 h 391363"/>
                <a:gd name="connsiteX6" fmla="*/ 190596 w 407125"/>
                <a:gd name="connsiteY6" fmla="*/ 198852 h 391363"/>
                <a:gd name="connsiteX7" fmla="*/ 196011 w 407125"/>
                <a:gd name="connsiteY7" fmla="*/ 204057 h 391363"/>
                <a:gd name="connsiteX8" fmla="*/ 206861 w 407125"/>
                <a:gd name="connsiteY8" fmla="*/ 209262 h 391363"/>
                <a:gd name="connsiteX9" fmla="*/ 212276 w 407125"/>
                <a:gd name="connsiteY9" fmla="*/ 214487 h 391363"/>
                <a:gd name="connsiteX10" fmla="*/ 217690 w 407125"/>
                <a:gd name="connsiteY10" fmla="*/ 219692 h 391363"/>
                <a:gd name="connsiteX11" fmla="*/ 228520 w 407125"/>
                <a:gd name="connsiteY11" fmla="*/ 224897 h 391363"/>
                <a:gd name="connsiteX12" fmla="*/ 233955 w 407125"/>
                <a:gd name="connsiteY12" fmla="*/ 230102 h 391363"/>
                <a:gd name="connsiteX13" fmla="*/ 239370 w 407125"/>
                <a:gd name="connsiteY13" fmla="*/ 235307 h 391363"/>
                <a:gd name="connsiteX14" fmla="*/ 244785 w 407125"/>
                <a:gd name="connsiteY14" fmla="*/ 240512 h 391363"/>
                <a:gd name="connsiteX15" fmla="*/ 255614 w 407125"/>
                <a:gd name="connsiteY15" fmla="*/ 245717 h 391363"/>
                <a:gd name="connsiteX16" fmla="*/ 261049 w 407125"/>
                <a:gd name="connsiteY16" fmla="*/ 250942 h 391363"/>
                <a:gd name="connsiteX17" fmla="*/ 266464 w 407125"/>
                <a:gd name="connsiteY17" fmla="*/ 256147 h 391363"/>
                <a:gd name="connsiteX18" fmla="*/ 277273 w 407125"/>
                <a:gd name="connsiteY18" fmla="*/ 261900 h 391363"/>
                <a:gd name="connsiteX19" fmla="*/ 223105 w 407125"/>
                <a:gd name="connsiteY19" fmla="*/ 256147 h 391363"/>
                <a:gd name="connsiteX20" fmla="*/ 152672 w 407125"/>
                <a:gd name="connsiteY20" fmla="*/ 256147 h 391363"/>
                <a:gd name="connsiteX21" fmla="*/ 152672 w 407125"/>
                <a:gd name="connsiteY21" fmla="*/ 276968 h 391363"/>
                <a:gd name="connsiteX22" fmla="*/ 158087 w 407125"/>
                <a:gd name="connsiteY22" fmla="*/ 282192 h 391363"/>
                <a:gd name="connsiteX23" fmla="*/ 239370 w 407125"/>
                <a:gd name="connsiteY23" fmla="*/ 287397 h 391363"/>
                <a:gd name="connsiteX24" fmla="*/ 315217 w 407125"/>
                <a:gd name="connsiteY24" fmla="*/ 292603 h 391363"/>
                <a:gd name="connsiteX25" fmla="*/ 326047 w 407125"/>
                <a:gd name="connsiteY25" fmla="*/ 292603 h 391363"/>
                <a:gd name="connsiteX26" fmla="*/ 326047 w 407125"/>
                <a:gd name="connsiteY26" fmla="*/ 261352 h 391363"/>
                <a:gd name="connsiteX27" fmla="*/ 320632 w 407125"/>
                <a:gd name="connsiteY27" fmla="*/ 256147 h 391363"/>
                <a:gd name="connsiteX28" fmla="*/ 315217 w 407125"/>
                <a:gd name="connsiteY28" fmla="*/ 250942 h 391363"/>
                <a:gd name="connsiteX29" fmla="*/ 309802 w 407125"/>
                <a:gd name="connsiteY29" fmla="*/ 245717 h 391363"/>
                <a:gd name="connsiteX30" fmla="*/ 298973 w 407125"/>
                <a:gd name="connsiteY30" fmla="*/ 240512 h 391363"/>
                <a:gd name="connsiteX31" fmla="*/ 293558 w 407125"/>
                <a:gd name="connsiteY31" fmla="*/ 235307 h 391363"/>
                <a:gd name="connsiteX32" fmla="*/ 288123 w 407125"/>
                <a:gd name="connsiteY32" fmla="*/ 230102 h 391363"/>
                <a:gd name="connsiteX33" fmla="*/ 277293 w 407125"/>
                <a:gd name="connsiteY33" fmla="*/ 224897 h 391363"/>
                <a:gd name="connsiteX34" fmla="*/ 271879 w 407125"/>
                <a:gd name="connsiteY34" fmla="*/ 219692 h 391363"/>
                <a:gd name="connsiteX35" fmla="*/ 266464 w 407125"/>
                <a:gd name="connsiteY35" fmla="*/ 214487 h 391363"/>
                <a:gd name="connsiteX36" fmla="*/ 261049 w 407125"/>
                <a:gd name="connsiteY36" fmla="*/ 209262 h 391363"/>
                <a:gd name="connsiteX37" fmla="*/ 250199 w 407125"/>
                <a:gd name="connsiteY37" fmla="*/ 204057 h 391363"/>
                <a:gd name="connsiteX38" fmla="*/ 244785 w 407125"/>
                <a:gd name="connsiteY38" fmla="*/ 198852 h 391363"/>
                <a:gd name="connsiteX39" fmla="*/ 239370 w 407125"/>
                <a:gd name="connsiteY39" fmla="*/ 193647 h 391363"/>
                <a:gd name="connsiteX40" fmla="*/ 228520 w 407125"/>
                <a:gd name="connsiteY40" fmla="*/ 188441 h 391363"/>
                <a:gd name="connsiteX41" fmla="*/ 223105 w 407125"/>
                <a:gd name="connsiteY41" fmla="*/ 183236 h 391363"/>
                <a:gd name="connsiteX42" fmla="*/ 217690 w 407125"/>
                <a:gd name="connsiteY42" fmla="*/ 178011 h 391363"/>
                <a:gd name="connsiteX43" fmla="*/ 233955 w 407125"/>
                <a:gd name="connsiteY43" fmla="*/ 178011 h 391363"/>
                <a:gd name="connsiteX44" fmla="*/ 309802 w 407125"/>
                <a:gd name="connsiteY44" fmla="*/ 183236 h 391363"/>
                <a:gd name="connsiteX45" fmla="*/ 336897 w 407125"/>
                <a:gd name="connsiteY45" fmla="*/ 183236 h 391363"/>
                <a:gd name="connsiteX46" fmla="*/ 336897 w 407125"/>
                <a:gd name="connsiteY46" fmla="*/ 157191 h 391363"/>
                <a:gd name="connsiteX47" fmla="*/ 293558 w 407125"/>
                <a:gd name="connsiteY47" fmla="*/ 151966 h 391363"/>
                <a:gd name="connsiteX48" fmla="*/ 217690 w 407125"/>
                <a:gd name="connsiteY48" fmla="*/ 146761 h 391363"/>
                <a:gd name="connsiteX49" fmla="*/ 163502 w 407125"/>
                <a:gd name="connsiteY49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07125" h="391363">
                  <a:moveTo>
                    <a:pt x="158087" y="151966"/>
                  </a:moveTo>
                  <a:lnTo>
                    <a:pt x="158087" y="172806"/>
                  </a:lnTo>
                  <a:lnTo>
                    <a:pt x="163502" y="178011"/>
                  </a:lnTo>
                  <a:lnTo>
                    <a:pt x="168916" y="183236"/>
                  </a:lnTo>
                  <a:lnTo>
                    <a:pt x="179766" y="188441"/>
                  </a:lnTo>
                  <a:lnTo>
                    <a:pt x="185181" y="193647"/>
                  </a:lnTo>
                  <a:lnTo>
                    <a:pt x="190596" y="198852"/>
                  </a:lnTo>
                  <a:lnTo>
                    <a:pt x="196011" y="204057"/>
                  </a:lnTo>
                  <a:lnTo>
                    <a:pt x="206861" y="209262"/>
                  </a:lnTo>
                  <a:lnTo>
                    <a:pt x="212276" y="214487"/>
                  </a:lnTo>
                  <a:lnTo>
                    <a:pt x="217690" y="219692"/>
                  </a:lnTo>
                  <a:lnTo>
                    <a:pt x="228520" y="224897"/>
                  </a:lnTo>
                  <a:lnTo>
                    <a:pt x="233955" y="230102"/>
                  </a:lnTo>
                  <a:lnTo>
                    <a:pt x="239370" y="235307"/>
                  </a:lnTo>
                  <a:lnTo>
                    <a:pt x="244785" y="240512"/>
                  </a:lnTo>
                  <a:lnTo>
                    <a:pt x="255614" y="245717"/>
                  </a:lnTo>
                  <a:lnTo>
                    <a:pt x="261049" y="250942"/>
                  </a:lnTo>
                  <a:lnTo>
                    <a:pt x="266464" y="256147"/>
                  </a:lnTo>
                  <a:lnTo>
                    <a:pt x="277273" y="261900"/>
                  </a:lnTo>
                  <a:lnTo>
                    <a:pt x="223105" y="256147"/>
                  </a:lnTo>
                  <a:lnTo>
                    <a:pt x="152672" y="256147"/>
                  </a:lnTo>
                  <a:lnTo>
                    <a:pt x="152672" y="276968"/>
                  </a:lnTo>
                  <a:lnTo>
                    <a:pt x="158087" y="282192"/>
                  </a:lnTo>
                  <a:lnTo>
                    <a:pt x="239370" y="287397"/>
                  </a:lnTo>
                  <a:lnTo>
                    <a:pt x="315217" y="292603"/>
                  </a:lnTo>
                  <a:lnTo>
                    <a:pt x="326047" y="292603"/>
                  </a:lnTo>
                  <a:lnTo>
                    <a:pt x="326047" y="261352"/>
                  </a:lnTo>
                  <a:lnTo>
                    <a:pt x="320632" y="256147"/>
                  </a:lnTo>
                  <a:lnTo>
                    <a:pt x="315217" y="250942"/>
                  </a:lnTo>
                  <a:lnTo>
                    <a:pt x="309802" y="245717"/>
                  </a:lnTo>
                  <a:lnTo>
                    <a:pt x="298973" y="240512"/>
                  </a:lnTo>
                  <a:lnTo>
                    <a:pt x="293558" y="235307"/>
                  </a:lnTo>
                  <a:lnTo>
                    <a:pt x="288123" y="230102"/>
                  </a:lnTo>
                  <a:lnTo>
                    <a:pt x="277293" y="224897"/>
                  </a:lnTo>
                  <a:lnTo>
                    <a:pt x="271879" y="219692"/>
                  </a:lnTo>
                  <a:lnTo>
                    <a:pt x="266464" y="214487"/>
                  </a:lnTo>
                  <a:lnTo>
                    <a:pt x="261049" y="209262"/>
                  </a:lnTo>
                  <a:lnTo>
                    <a:pt x="250199" y="204057"/>
                  </a:lnTo>
                  <a:lnTo>
                    <a:pt x="244785" y="198852"/>
                  </a:lnTo>
                  <a:lnTo>
                    <a:pt x="239370" y="193647"/>
                  </a:lnTo>
                  <a:lnTo>
                    <a:pt x="228520" y="188441"/>
                  </a:lnTo>
                  <a:lnTo>
                    <a:pt x="223105" y="183236"/>
                  </a:lnTo>
                  <a:lnTo>
                    <a:pt x="217690" y="178011"/>
                  </a:lnTo>
                  <a:lnTo>
                    <a:pt x="233955" y="178011"/>
                  </a:lnTo>
                  <a:lnTo>
                    <a:pt x="309802" y="183236"/>
                  </a:lnTo>
                  <a:lnTo>
                    <a:pt x="336897" y="183236"/>
                  </a:lnTo>
                  <a:lnTo>
                    <a:pt x="336897" y="157191"/>
                  </a:lnTo>
                  <a:lnTo>
                    <a:pt x="293558" y="151966"/>
                  </a:lnTo>
                  <a:lnTo>
                    <a:pt x="217690" y="146761"/>
                  </a:lnTo>
                  <a:lnTo>
                    <a:pt x="16350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:a16="http://schemas.microsoft.com/office/drawing/2014/main" id="{12CD8D0B-9314-4248-A126-F90652E9BB0B}"/>
                </a:ext>
              </a:extLst>
            </p:cNvPr>
            <p:cNvSpPr/>
            <p:nvPr/>
          </p:nvSpPr>
          <p:spPr>
            <a:xfrm>
              <a:off x="5300006" y="2963388"/>
              <a:ext cx="203563" cy="195682"/>
            </a:xfrm>
            <a:custGeom>
              <a:avLst/>
              <a:gdLst>
                <a:gd name="connsiteX0" fmla="*/ 163502 w 203562"/>
                <a:gd name="connsiteY0" fmla="*/ 151966 h 195681"/>
                <a:gd name="connsiteX1" fmla="*/ 158087 w 203562"/>
                <a:gd name="connsiteY1" fmla="*/ 157171 h 195681"/>
                <a:gd name="connsiteX2" fmla="*/ 152672 w 203562"/>
                <a:gd name="connsiteY2" fmla="*/ 167582 h 195681"/>
                <a:gd name="connsiteX3" fmla="*/ 152672 w 203562"/>
                <a:gd name="connsiteY3" fmla="*/ 198832 h 195681"/>
                <a:gd name="connsiteX4" fmla="*/ 158087 w 203562"/>
                <a:gd name="connsiteY4" fmla="*/ 209262 h 195681"/>
                <a:gd name="connsiteX5" fmla="*/ 163502 w 203562"/>
                <a:gd name="connsiteY5" fmla="*/ 214467 h 195681"/>
                <a:gd name="connsiteX6" fmla="*/ 179766 w 203562"/>
                <a:gd name="connsiteY6" fmla="*/ 219672 h 195681"/>
                <a:gd name="connsiteX7" fmla="*/ 185181 w 203562"/>
                <a:gd name="connsiteY7" fmla="*/ 219672 h 195681"/>
                <a:gd name="connsiteX8" fmla="*/ 185181 w 203562"/>
                <a:gd name="connsiteY8" fmla="*/ 198832 h 195681"/>
                <a:gd name="connsiteX9" fmla="*/ 179766 w 203562"/>
                <a:gd name="connsiteY9" fmla="*/ 193627 h 195681"/>
                <a:gd name="connsiteX10" fmla="*/ 179766 w 203562"/>
                <a:gd name="connsiteY10" fmla="*/ 172806 h 195681"/>
                <a:gd name="connsiteX11" fmla="*/ 190596 w 203562"/>
                <a:gd name="connsiteY11" fmla="*/ 167582 h 195681"/>
                <a:gd name="connsiteX12" fmla="*/ 190596 w 203562"/>
                <a:gd name="connsiteY12" fmla="*/ 146761 h 195681"/>
                <a:gd name="connsiteX13" fmla="*/ 174331 w 203562"/>
                <a:gd name="connsiteY13" fmla="*/ 146761 h 195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3562" h="195681">
                  <a:moveTo>
                    <a:pt x="163502" y="151966"/>
                  </a:moveTo>
                  <a:lnTo>
                    <a:pt x="158087" y="157171"/>
                  </a:lnTo>
                  <a:lnTo>
                    <a:pt x="152672" y="167582"/>
                  </a:lnTo>
                  <a:lnTo>
                    <a:pt x="152672" y="198832"/>
                  </a:lnTo>
                  <a:lnTo>
                    <a:pt x="158087" y="209262"/>
                  </a:lnTo>
                  <a:lnTo>
                    <a:pt x="163502" y="214467"/>
                  </a:lnTo>
                  <a:lnTo>
                    <a:pt x="179766" y="219672"/>
                  </a:lnTo>
                  <a:lnTo>
                    <a:pt x="185181" y="219672"/>
                  </a:lnTo>
                  <a:lnTo>
                    <a:pt x="185181" y="198832"/>
                  </a:lnTo>
                  <a:lnTo>
                    <a:pt x="179766" y="193627"/>
                  </a:lnTo>
                  <a:lnTo>
                    <a:pt x="179766" y="172806"/>
                  </a:lnTo>
                  <a:lnTo>
                    <a:pt x="190596" y="167582"/>
                  </a:lnTo>
                  <a:lnTo>
                    <a:pt x="190596" y="146761"/>
                  </a:lnTo>
                  <a:lnTo>
                    <a:pt x="17433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: фигура 39">
              <a:extLst>
                <a:ext uri="{FF2B5EF4-FFF2-40B4-BE49-F238E27FC236}">
                  <a16:creationId xmlns:a16="http://schemas.microsoft.com/office/drawing/2014/main" id="{791D98F2-B644-4941-868F-045BD3C41803}"/>
                </a:ext>
              </a:extLst>
            </p:cNvPr>
            <p:cNvSpPr/>
            <p:nvPr/>
          </p:nvSpPr>
          <p:spPr>
            <a:xfrm>
              <a:off x="2265751" y="2900868"/>
              <a:ext cx="407126" cy="391363"/>
            </a:xfrm>
            <a:custGeom>
              <a:avLst/>
              <a:gdLst>
                <a:gd name="connsiteX0" fmla="*/ 152672 w 407125"/>
                <a:gd name="connsiteY0" fmla="*/ 282193 h 391363"/>
                <a:gd name="connsiteX1" fmla="*/ 331472 w 407125"/>
                <a:gd name="connsiteY1" fmla="*/ 282193 h 391363"/>
                <a:gd name="connsiteX2" fmla="*/ 331472 w 407125"/>
                <a:gd name="connsiteY2" fmla="*/ 250942 h 391363"/>
                <a:gd name="connsiteX3" fmla="*/ 309802 w 407125"/>
                <a:gd name="connsiteY3" fmla="*/ 250942 h 391363"/>
                <a:gd name="connsiteX4" fmla="*/ 179764 w 407125"/>
                <a:gd name="connsiteY4" fmla="*/ 256147 h 391363"/>
                <a:gd name="connsiteX5" fmla="*/ 179764 w 407125"/>
                <a:gd name="connsiteY5" fmla="*/ 178031 h 391363"/>
                <a:gd name="connsiteX6" fmla="*/ 190604 w 407125"/>
                <a:gd name="connsiteY6" fmla="*/ 178031 h 391363"/>
                <a:gd name="connsiteX7" fmla="*/ 326057 w 407125"/>
                <a:gd name="connsiteY7" fmla="*/ 172807 h 391363"/>
                <a:gd name="connsiteX8" fmla="*/ 326057 w 407125"/>
                <a:gd name="connsiteY8" fmla="*/ 146761 h 391363"/>
                <a:gd name="connsiteX9" fmla="*/ 152672 w 407125"/>
                <a:gd name="connsiteY9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7125" h="391363">
                  <a:moveTo>
                    <a:pt x="152672" y="282193"/>
                  </a:moveTo>
                  <a:lnTo>
                    <a:pt x="331472" y="282193"/>
                  </a:lnTo>
                  <a:lnTo>
                    <a:pt x="331472" y="250942"/>
                  </a:lnTo>
                  <a:lnTo>
                    <a:pt x="309802" y="250942"/>
                  </a:lnTo>
                  <a:lnTo>
                    <a:pt x="179764" y="256147"/>
                  </a:lnTo>
                  <a:lnTo>
                    <a:pt x="179764" y="178031"/>
                  </a:lnTo>
                  <a:lnTo>
                    <a:pt x="190604" y="178031"/>
                  </a:lnTo>
                  <a:lnTo>
                    <a:pt x="326057" y="172807"/>
                  </a:lnTo>
                  <a:lnTo>
                    <a:pt x="326057" y="146761"/>
                  </a:lnTo>
                  <a:lnTo>
                    <a:pt x="15267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id="{3B084071-FAFF-4C99-8253-BC07909CCE36}"/>
                </a:ext>
              </a:extLst>
            </p:cNvPr>
            <p:cNvSpPr/>
            <p:nvPr/>
          </p:nvSpPr>
          <p:spPr>
            <a:xfrm>
              <a:off x="5088688" y="3083185"/>
              <a:ext cx="407126" cy="391363"/>
            </a:xfrm>
            <a:custGeom>
              <a:avLst/>
              <a:gdLst>
                <a:gd name="connsiteX0" fmla="*/ 168937 w 407125"/>
                <a:gd name="connsiteY0" fmla="*/ 162377 h 391363"/>
                <a:gd name="connsiteX1" fmla="*/ 168937 w 407125"/>
                <a:gd name="connsiteY1" fmla="*/ 178011 h 391363"/>
                <a:gd name="connsiteX2" fmla="*/ 201425 w 407125"/>
                <a:gd name="connsiteY2" fmla="*/ 183217 h 391363"/>
                <a:gd name="connsiteX3" fmla="*/ 233955 w 407125"/>
                <a:gd name="connsiteY3" fmla="*/ 188422 h 391363"/>
                <a:gd name="connsiteX4" fmla="*/ 244784 w 407125"/>
                <a:gd name="connsiteY4" fmla="*/ 193627 h 391363"/>
                <a:gd name="connsiteX5" fmla="*/ 239369 w 407125"/>
                <a:gd name="connsiteY5" fmla="*/ 224877 h 391363"/>
                <a:gd name="connsiteX6" fmla="*/ 233955 w 407125"/>
                <a:gd name="connsiteY6" fmla="*/ 256128 h 391363"/>
                <a:gd name="connsiteX7" fmla="*/ 233792 w 407125"/>
                <a:gd name="connsiteY7" fmla="*/ 267282 h 391363"/>
                <a:gd name="connsiteX8" fmla="*/ 217690 w 407125"/>
                <a:gd name="connsiteY8" fmla="*/ 261333 h 391363"/>
                <a:gd name="connsiteX9" fmla="*/ 185181 w 407125"/>
                <a:gd name="connsiteY9" fmla="*/ 256128 h 391363"/>
                <a:gd name="connsiteX10" fmla="*/ 152672 w 407125"/>
                <a:gd name="connsiteY10" fmla="*/ 256128 h 391363"/>
                <a:gd name="connsiteX11" fmla="*/ 152672 w 407125"/>
                <a:gd name="connsiteY11" fmla="*/ 282173 h 391363"/>
                <a:gd name="connsiteX12" fmla="*/ 174351 w 407125"/>
                <a:gd name="connsiteY12" fmla="*/ 287378 h 391363"/>
                <a:gd name="connsiteX13" fmla="*/ 206860 w 407125"/>
                <a:gd name="connsiteY13" fmla="*/ 292583 h 391363"/>
                <a:gd name="connsiteX14" fmla="*/ 239369 w 407125"/>
                <a:gd name="connsiteY14" fmla="*/ 297808 h 391363"/>
                <a:gd name="connsiteX15" fmla="*/ 266464 w 407125"/>
                <a:gd name="connsiteY15" fmla="*/ 303013 h 391363"/>
                <a:gd name="connsiteX16" fmla="*/ 298973 w 407125"/>
                <a:gd name="connsiteY16" fmla="*/ 308218 h 391363"/>
                <a:gd name="connsiteX17" fmla="*/ 326067 w 407125"/>
                <a:gd name="connsiteY17" fmla="*/ 308218 h 391363"/>
                <a:gd name="connsiteX18" fmla="*/ 326067 w 407125"/>
                <a:gd name="connsiteY18" fmla="*/ 282173 h 391363"/>
                <a:gd name="connsiteX19" fmla="*/ 309802 w 407125"/>
                <a:gd name="connsiteY19" fmla="*/ 276968 h 391363"/>
                <a:gd name="connsiteX20" fmla="*/ 277293 w 407125"/>
                <a:gd name="connsiteY20" fmla="*/ 271763 h 391363"/>
                <a:gd name="connsiteX21" fmla="*/ 260296 w 407125"/>
                <a:gd name="connsiteY21" fmla="*/ 271665 h 391363"/>
                <a:gd name="connsiteX22" fmla="*/ 266464 w 407125"/>
                <a:gd name="connsiteY22" fmla="*/ 250923 h 391363"/>
                <a:gd name="connsiteX23" fmla="*/ 271879 w 407125"/>
                <a:gd name="connsiteY23" fmla="*/ 219672 h 391363"/>
                <a:gd name="connsiteX24" fmla="*/ 271980 w 407125"/>
                <a:gd name="connsiteY24" fmla="*/ 192922 h 391363"/>
                <a:gd name="connsiteX25" fmla="*/ 293558 w 407125"/>
                <a:gd name="connsiteY25" fmla="*/ 198852 h 391363"/>
                <a:gd name="connsiteX26" fmla="*/ 326067 w 407125"/>
                <a:gd name="connsiteY26" fmla="*/ 204057 h 391363"/>
                <a:gd name="connsiteX27" fmla="*/ 342311 w 407125"/>
                <a:gd name="connsiteY27" fmla="*/ 204057 h 391363"/>
                <a:gd name="connsiteX28" fmla="*/ 347726 w 407125"/>
                <a:gd name="connsiteY28" fmla="*/ 193627 h 391363"/>
                <a:gd name="connsiteX29" fmla="*/ 347726 w 407125"/>
                <a:gd name="connsiteY29" fmla="*/ 178011 h 391363"/>
                <a:gd name="connsiteX30" fmla="*/ 331482 w 407125"/>
                <a:gd name="connsiteY30" fmla="*/ 172787 h 391363"/>
                <a:gd name="connsiteX31" fmla="*/ 304387 w 407125"/>
                <a:gd name="connsiteY31" fmla="*/ 167582 h 391363"/>
                <a:gd name="connsiteX32" fmla="*/ 271879 w 407125"/>
                <a:gd name="connsiteY32" fmla="*/ 162377 h 391363"/>
                <a:gd name="connsiteX33" fmla="*/ 239369 w 407125"/>
                <a:gd name="connsiteY33" fmla="*/ 157171 h 391363"/>
                <a:gd name="connsiteX34" fmla="*/ 212275 w 407125"/>
                <a:gd name="connsiteY34" fmla="*/ 151966 h 391363"/>
                <a:gd name="connsiteX35" fmla="*/ 179766 w 407125"/>
                <a:gd name="connsiteY35" fmla="*/ 146761 h 391363"/>
                <a:gd name="connsiteX36" fmla="*/ 174351 w 407125"/>
                <a:gd name="connsiteY3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07125" h="391363">
                  <a:moveTo>
                    <a:pt x="168937" y="162377"/>
                  </a:moveTo>
                  <a:lnTo>
                    <a:pt x="168937" y="178011"/>
                  </a:lnTo>
                  <a:lnTo>
                    <a:pt x="201425" y="183217"/>
                  </a:lnTo>
                  <a:lnTo>
                    <a:pt x="233955" y="188422"/>
                  </a:lnTo>
                  <a:lnTo>
                    <a:pt x="244784" y="193627"/>
                  </a:lnTo>
                  <a:lnTo>
                    <a:pt x="239369" y="224877"/>
                  </a:lnTo>
                  <a:lnTo>
                    <a:pt x="233955" y="256128"/>
                  </a:lnTo>
                  <a:lnTo>
                    <a:pt x="233792" y="267282"/>
                  </a:lnTo>
                  <a:lnTo>
                    <a:pt x="217690" y="261333"/>
                  </a:lnTo>
                  <a:lnTo>
                    <a:pt x="185181" y="256128"/>
                  </a:lnTo>
                  <a:lnTo>
                    <a:pt x="152672" y="256128"/>
                  </a:lnTo>
                  <a:lnTo>
                    <a:pt x="152672" y="282173"/>
                  </a:lnTo>
                  <a:lnTo>
                    <a:pt x="174351" y="287378"/>
                  </a:lnTo>
                  <a:lnTo>
                    <a:pt x="206860" y="292583"/>
                  </a:lnTo>
                  <a:lnTo>
                    <a:pt x="239369" y="297808"/>
                  </a:lnTo>
                  <a:lnTo>
                    <a:pt x="266464" y="303013"/>
                  </a:lnTo>
                  <a:lnTo>
                    <a:pt x="298973" y="308218"/>
                  </a:lnTo>
                  <a:lnTo>
                    <a:pt x="326067" y="308218"/>
                  </a:lnTo>
                  <a:lnTo>
                    <a:pt x="326067" y="282173"/>
                  </a:lnTo>
                  <a:lnTo>
                    <a:pt x="309802" y="276968"/>
                  </a:lnTo>
                  <a:lnTo>
                    <a:pt x="277293" y="271763"/>
                  </a:lnTo>
                  <a:lnTo>
                    <a:pt x="260296" y="271665"/>
                  </a:lnTo>
                  <a:lnTo>
                    <a:pt x="266464" y="250923"/>
                  </a:lnTo>
                  <a:lnTo>
                    <a:pt x="271879" y="219672"/>
                  </a:lnTo>
                  <a:lnTo>
                    <a:pt x="271980" y="192922"/>
                  </a:lnTo>
                  <a:lnTo>
                    <a:pt x="293558" y="198852"/>
                  </a:lnTo>
                  <a:lnTo>
                    <a:pt x="326067" y="204057"/>
                  </a:lnTo>
                  <a:lnTo>
                    <a:pt x="342311" y="204057"/>
                  </a:lnTo>
                  <a:lnTo>
                    <a:pt x="347726" y="193627"/>
                  </a:lnTo>
                  <a:lnTo>
                    <a:pt x="347726" y="178011"/>
                  </a:lnTo>
                  <a:lnTo>
                    <a:pt x="331482" y="172787"/>
                  </a:lnTo>
                  <a:lnTo>
                    <a:pt x="304387" y="167582"/>
                  </a:lnTo>
                  <a:lnTo>
                    <a:pt x="271879" y="162377"/>
                  </a:lnTo>
                  <a:lnTo>
                    <a:pt x="239369" y="157171"/>
                  </a:lnTo>
                  <a:lnTo>
                    <a:pt x="212275" y="151966"/>
                  </a:lnTo>
                  <a:lnTo>
                    <a:pt x="179766" y="146761"/>
                  </a:lnTo>
                  <a:lnTo>
                    <a:pt x="17435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: фигура 41">
              <a:extLst>
                <a:ext uri="{FF2B5EF4-FFF2-40B4-BE49-F238E27FC236}">
                  <a16:creationId xmlns:a16="http://schemas.microsoft.com/office/drawing/2014/main" id="{92E5EE1A-B02D-4C0A-84A3-1329238DC605}"/>
                </a:ext>
              </a:extLst>
            </p:cNvPr>
            <p:cNvSpPr/>
            <p:nvPr/>
          </p:nvSpPr>
          <p:spPr>
            <a:xfrm>
              <a:off x="2287420" y="3114435"/>
              <a:ext cx="407126" cy="391363"/>
            </a:xfrm>
            <a:custGeom>
              <a:avLst/>
              <a:gdLst>
                <a:gd name="connsiteX0" fmla="*/ 304388 w 407125"/>
                <a:gd name="connsiteY0" fmla="*/ 151966 h 391363"/>
                <a:gd name="connsiteX1" fmla="*/ 298973 w 407125"/>
                <a:gd name="connsiteY1" fmla="*/ 157172 h 391363"/>
                <a:gd name="connsiteX2" fmla="*/ 293548 w 407125"/>
                <a:gd name="connsiteY2" fmla="*/ 162377 h 391363"/>
                <a:gd name="connsiteX3" fmla="*/ 288133 w 407125"/>
                <a:gd name="connsiteY3" fmla="*/ 172807 h 391363"/>
                <a:gd name="connsiteX4" fmla="*/ 282718 w 407125"/>
                <a:gd name="connsiteY4" fmla="*/ 178012 h 391363"/>
                <a:gd name="connsiteX5" fmla="*/ 277295 w 407125"/>
                <a:gd name="connsiteY5" fmla="*/ 183217 h 391363"/>
                <a:gd name="connsiteX6" fmla="*/ 271881 w 407125"/>
                <a:gd name="connsiteY6" fmla="*/ 188422 h 391363"/>
                <a:gd name="connsiteX7" fmla="*/ 266456 w 407125"/>
                <a:gd name="connsiteY7" fmla="*/ 193627 h 391363"/>
                <a:gd name="connsiteX8" fmla="*/ 261041 w 407125"/>
                <a:gd name="connsiteY8" fmla="*/ 198832 h 391363"/>
                <a:gd name="connsiteX9" fmla="*/ 255618 w 407125"/>
                <a:gd name="connsiteY9" fmla="*/ 204037 h 391363"/>
                <a:gd name="connsiteX10" fmla="*/ 250203 w 407125"/>
                <a:gd name="connsiteY10" fmla="*/ 209262 h 391363"/>
                <a:gd name="connsiteX11" fmla="*/ 244788 w 407125"/>
                <a:gd name="connsiteY11" fmla="*/ 214467 h 391363"/>
                <a:gd name="connsiteX12" fmla="*/ 233949 w 407125"/>
                <a:gd name="connsiteY12" fmla="*/ 214467 h 391363"/>
                <a:gd name="connsiteX13" fmla="*/ 223111 w 407125"/>
                <a:gd name="connsiteY13" fmla="*/ 209262 h 391363"/>
                <a:gd name="connsiteX14" fmla="*/ 206857 w 407125"/>
                <a:gd name="connsiteY14" fmla="*/ 204037 h 391363"/>
                <a:gd name="connsiteX15" fmla="*/ 196019 w 407125"/>
                <a:gd name="connsiteY15" fmla="*/ 198832 h 391363"/>
                <a:gd name="connsiteX16" fmla="*/ 185187 w 407125"/>
                <a:gd name="connsiteY16" fmla="*/ 193627 h 391363"/>
                <a:gd name="connsiteX17" fmla="*/ 174350 w 407125"/>
                <a:gd name="connsiteY17" fmla="*/ 188422 h 391363"/>
                <a:gd name="connsiteX18" fmla="*/ 163510 w 407125"/>
                <a:gd name="connsiteY18" fmla="*/ 183217 h 391363"/>
                <a:gd name="connsiteX19" fmla="*/ 152672 w 407125"/>
                <a:gd name="connsiteY19" fmla="*/ 183217 h 391363"/>
                <a:gd name="connsiteX20" fmla="*/ 152672 w 407125"/>
                <a:gd name="connsiteY20" fmla="*/ 209262 h 391363"/>
                <a:gd name="connsiteX21" fmla="*/ 158095 w 407125"/>
                <a:gd name="connsiteY21" fmla="*/ 214467 h 391363"/>
                <a:gd name="connsiteX22" fmla="*/ 168935 w 407125"/>
                <a:gd name="connsiteY22" fmla="*/ 219672 h 391363"/>
                <a:gd name="connsiteX23" fmla="*/ 179764 w 407125"/>
                <a:gd name="connsiteY23" fmla="*/ 224877 h 391363"/>
                <a:gd name="connsiteX24" fmla="*/ 190602 w 407125"/>
                <a:gd name="connsiteY24" fmla="*/ 230082 h 391363"/>
                <a:gd name="connsiteX25" fmla="*/ 206857 w 407125"/>
                <a:gd name="connsiteY25" fmla="*/ 235288 h 391363"/>
                <a:gd name="connsiteX26" fmla="*/ 217696 w 407125"/>
                <a:gd name="connsiteY26" fmla="*/ 240512 h 391363"/>
                <a:gd name="connsiteX27" fmla="*/ 217696 w 407125"/>
                <a:gd name="connsiteY27" fmla="*/ 245717 h 391363"/>
                <a:gd name="connsiteX28" fmla="*/ 212271 w 407125"/>
                <a:gd name="connsiteY28" fmla="*/ 250923 h 391363"/>
                <a:gd name="connsiteX29" fmla="*/ 206857 w 407125"/>
                <a:gd name="connsiteY29" fmla="*/ 256128 h 391363"/>
                <a:gd name="connsiteX30" fmla="*/ 201442 w 407125"/>
                <a:gd name="connsiteY30" fmla="*/ 261333 h 391363"/>
                <a:gd name="connsiteX31" fmla="*/ 196019 w 407125"/>
                <a:gd name="connsiteY31" fmla="*/ 266558 h 391363"/>
                <a:gd name="connsiteX32" fmla="*/ 190602 w 407125"/>
                <a:gd name="connsiteY32" fmla="*/ 271763 h 391363"/>
                <a:gd name="connsiteX33" fmla="*/ 185187 w 407125"/>
                <a:gd name="connsiteY33" fmla="*/ 276968 h 391363"/>
                <a:gd name="connsiteX34" fmla="*/ 179764 w 407125"/>
                <a:gd name="connsiteY34" fmla="*/ 282173 h 391363"/>
                <a:gd name="connsiteX35" fmla="*/ 174350 w 407125"/>
                <a:gd name="connsiteY35" fmla="*/ 287378 h 391363"/>
                <a:gd name="connsiteX36" fmla="*/ 174350 w 407125"/>
                <a:gd name="connsiteY36" fmla="*/ 308218 h 391363"/>
                <a:gd name="connsiteX37" fmla="*/ 179764 w 407125"/>
                <a:gd name="connsiteY37" fmla="*/ 323853 h 391363"/>
                <a:gd name="connsiteX38" fmla="*/ 185187 w 407125"/>
                <a:gd name="connsiteY38" fmla="*/ 323853 h 391363"/>
                <a:gd name="connsiteX39" fmla="*/ 190602 w 407125"/>
                <a:gd name="connsiteY39" fmla="*/ 318648 h 391363"/>
                <a:gd name="connsiteX40" fmla="*/ 196019 w 407125"/>
                <a:gd name="connsiteY40" fmla="*/ 313423 h 391363"/>
                <a:gd name="connsiteX41" fmla="*/ 201442 w 407125"/>
                <a:gd name="connsiteY41" fmla="*/ 308218 h 391363"/>
                <a:gd name="connsiteX42" fmla="*/ 206857 w 407125"/>
                <a:gd name="connsiteY42" fmla="*/ 303013 h 391363"/>
                <a:gd name="connsiteX43" fmla="*/ 212271 w 407125"/>
                <a:gd name="connsiteY43" fmla="*/ 297808 h 391363"/>
                <a:gd name="connsiteX44" fmla="*/ 217696 w 407125"/>
                <a:gd name="connsiteY44" fmla="*/ 292603 h 391363"/>
                <a:gd name="connsiteX45" fmla="*/ 223111 w 407125"/>
                <a:gd name="connsiteY45" fmla="*/ 287378 h 391363"/>
                <a:gd name="connsiteX46" fmla="*/ 228534 w 407125"/>
                <a:gd name="connsiteY46" fmla="*/ 276968 h 391363"/>
                <a:gd name="connsiteX47" fmla="*/ 233949 w 407125"/>
                <a:gd name="connsiteY47" fmla="*/ 271763 h 391363"/>
                <a:gd name="connsiteX48" fmla="*/ 239363 w 407125"/>
                <a:gd name="connsiteY48" fmla="*/ 266558 h 391363"/>
                <a:gd name="connsiteX49" fmla="*/ 244788 w 407125"/>
                <a:gd name="connsiteY49" fmla="*/ 261333 h 391363"/>
                <a:gd name="connsiteX50" fmla="*/ 266456 w 407125"/>
                <a:gd name="connsiteY50" fmla="*/ 261333 h 391363"/>
                <a:gd name="connsiteX51" fmla="*/ 277295 w 407125"/>
                <a:gd name="connsiteY51" fmla="*/ 266558 h 391363"/>
                <a:gd name="connsiteX52" fmla="*/ 288133 w 407125"/>
                <a:gd name="connsiteY52" fmla="*/ 271763 h 391363"/>
                <a:gd name="connsiteX53" fmla="*/ 298973 w 407125"/>
                <a:gd name="connsiteY53" fmla="*/ 276968 h 391363"/>
                <a:gd name="connsiteX54" fmla="*/ 309802 w 407125"/>
                <a:gd name="connsiteY54" fmla="*/ 282173 h 391363"/>
                <a:gd name="connsiteX55" fmla="*/ 320640 w 407125"/>
                <a:gd name="connsiteY55" fmla="*/ 287378 h 391363"/>
                <a:gd name="connsiteX56" fmla="*/ 336895 w 407125"/>
                <a:gd name="connsiteY56" fmla="*/ 292603 h 391363"/>
                <a:gd name="connsiteX57" fmla="*/ 347732 w 407125"/>
                <a:gd name="connsiteY57" fmla="*/ 297808 h 391363"/>
                <a:gd name="connsiteX58" fmla="*/ 353149 w 407125"/>
                <a:gd name="connsiteY58" fmla="*/ 297808 h 391363"/>
                <a:gd name="connsiteX59" fmla="*/ 353149 w 407125"/>
                <a:gd name="connsiteY59" fmla="*/ 276968 h 391363"/>
                <a:gd name="connsiteX60" fmla="*/ 347732 w 407125"/>
                <a:gd name="connsiteY60" fmla="*/ 266558 h 391363"/>
                <a:gd name="connsiteX61" fmla="*/ 342317 w 407125"/>
                <a:gd name="connsiteY61" fmla="*/ 261333 h 391363"/>
                <a:gd name="connsiteX62" fmla="*/ 331480 w 407125"/>
                <a:gd name="connsiteY62" fmla="*/ 256128 h 391363"/>
                <a:gd name="connsiteX63" fmla="*/ 320640 w 407125"/>
                <a:gd name="connsiteY63" fmla="*/ 250923 h 391363"/>
                <a:gd name="connsiteX64" fmla="*/ 304388 w 407125"/>
                <a:gd name="connsiteY64" fmla="*/ 245717 h 391363"/>
                <a:gd name="connsiteX65" fmla="*/ 293548 w 407125"/>
                <a:gd name="connsiteY65" fmla="*/ 240512 h 391363"/>
                <a:gd name="connsiteX66" fmla="*/ 282718 w 407125"/>
                <a:gd name="connsiteY66" fmla="*/ 235288 h 391363"/>
                <a:gd name="connsiteX67" fmla="*/ 277295 w 407125"/>
                <a:gd name="connsiteY67" fmla="*/ 230082 h 391363"/>
                <a:gd name="connsiteX68" fmla="*/ 282718 w 407125"/>
                <a:gd name="connsiteY68" fmla="*/ 224877 h 391363"/>
                <a:gd name="connsiteX69" fmla="*/ 288133 w 407125"/>
                <a:gd name="connsiteY69" fmla="*/ 219672 h 391363"/>
                <a:gd name="connsiteX70" fmla="*/ 293548 w 407125"/>
                <a:gd name="connsiteY70" fmla="*/ 214467 h 391363"/>
                <a:gd name="connsiteX71" fmla="*/ 298973 w 407125"/>
                <a:gd name="connsiteY71" fmla="*/ 204037 h 391363"/>
                <a:gd name="connsiteX72" fmla="*/ 304388 w 407125"/>
                <a:gd name="connsiteY72" fmla="*/ 198832 h 391363"/>
                <a:gd name="connsiteX73" fmla="*/ 309802 w 407125"/>
                <a:gd name="connsiteY73" fmla="*/ 193627 h 391363"/>
                <a:gd name="connsiteX74" fmla="*/ 315225 w 407125"/>
                <a:gd name="connsiteY74" fmla="*/ 188422 h 391363"/>
                <a:gd name="connsiteX75" fmla="*/ 320640 w 407125"/>
                <a:gd name="connsiteY75" fmla="*/ 183217 h 391363"/>
                <a:gd name="connsiteX76" fmla="*/ 326065 w 407125"/>
                <a:gd name="connsiteY76" fmla="*/ 178012 h 391363"/>
                <a:gd name="connsiteX77" fmla="*/ 326065 w 407125"/>
                <a:gd name="connsiteY77" fmla="*/ 157172 h 391363"/>
                <a:gd name="connsiteX78" fmla="*/ 320640 w 407125"/>
                <a:gd name="connsiteY78" fmla="*/ 146761 h 391363"/>
                <a:gd name="connsiteX79" fmla="*/ 309802 w 407125"/>
                <a:gd name="connsiteY79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407125" h="391363">
                  <a:moveTo>
                    <a:pt x="304388" y="151966"/>
                  </a:moveTo>
                  <a:lnTo>
                    <a:pt x="298973" y="157172"/>
                  </a:lnTo>
                  <a:lnTo>
                    <a:pt x="293548" y="162377"/>
                  </a:lnTo>
                  <a:lnTo>
                    <a:pt x="288133" y="172807"/>
                  </a:lnTo>
                  <a:lnTo>
                    <a:pt x="282718" y="178012"/>
                  </a:lnTo>
                  <a:lnTo>
                    <a:pt x="277295" y="183217"/>
                  </a:lnTo>
                  <a:lnTo>
                    <a:pt x="271881" y="188422"/>
                  </a:lnTo>
                  <a:lnTo>
                    <a:pt x="266456" y="193627"/>
                  </a:lnTo>
                  <a:lnTo>
                    <a:pt x="261041" y="198832"/>
                  </a:lnTo>
                  <a:lnTo>
                    <a:pt x="255618" y="204037"/>
                  </a:lnTo>
                  <a:lnTo>
                    <a:pt x="250203" y="209262"/>
                  </a:lnTo>
                  <a:lnTo>
                    <a:pt x="244788" y="214467"/>
                  </a:lnTo>
                  <a:lnTo>
                    <a:pt x="233949" y="214467"/>
                  </a:lnTo>
                  <a:lnTo>
                    <a:pt x="223111" y="209262"/>
                  </a:lnTo>
                  <a:lnTo>
                    <a:pt x="206857" y="204037"/>
                  </a:lnTo>
                  <a:lnTo>
                    <a:pt x="196019" y="198832"/>
                  </a:lnTo>
                  <a:lnTo>
                    <a:pt x="185187" y="193627"/>
                  </a:lnTo>
                  <a:lnTo>
                    <a:pt x="174350" y="188422"/>
                  </a:lnTo>
                  <a:lnTo>
                    <a:pt x="163510" y="183217"/>
                  </a:lnTo>
                  <a:lnTo>
                    <a:pt x="152672" y="183217"/>
                  </a:lnTo>
                  <a:lnTo>
                    <a:pt x="152672" y="209262"/>
                  </a:lnTo>
                  <a:lnTo>
                    <a:pt x="158095" y="214467"/>
                  </a:lnTo>
                  <a:lnTo>
                    <a:pt x="168935" y="219672"/>
                  </a:lnTo>
                  <a:lnTo>
                    <a:pt x="179764" y="224877"/>
                  </a:lnTo>
                  <a:lnTo>
                    <a:pt x="190602" y="230082"/>
                  </a:lnTo>
                  <a:lnTo>
                    <a:pt x="206857" y="235288"/>
                  </a:lnTo>
                  <a:lnTo>
                    <a:pt x="217696" y="240512"/>
                  </a:lnTo>
                  <a:lnTo>
                    <a:pt x="217696" y="245717"/>
                  </a:lnTo>
                  <a:lnTo>
                    <a:pt x="212271" y="250923"/>
                  </a:lnTo>
                  <a:lnTo>
                    <a:pt x="206857" y="256128"/>
                  </a:lnTo>
                  <a:lnTo>
                    <a:pt x="201442" y="261333"/>
                  </a:lnTo>
                  <a:lnTo>
                    <a:pt x="196019" y="266558"/>
                  </a:lnTo>
                  <a:lnTo>
                    <a:pt x="190602" y="271763"/>
                  </a:lnTo>
                  <a:lnTo>
                    <a:pt x="185187" y="276968"/>
                  </a:lnTo>
                  <a:lnTo>
                    <a:pt x="179764" y="282173"/>
                  </a:lnTo>
                  <a:lnTo>
                    <a:pt x="174350" y="287378"/>
                  </a:lnTo>
                  <a:lnTo>
                    <a:pt x="174350" y="308218"/>
                  </a:lnTo>
                  <a:lnTo>
                    <a:pt x="179764" y="323853"/>
                  </a:lnTo>
                  <a:lnTo>
                    <a:pt x="185187" y="323853"/>
                  </a:lnTo>
                  <a:lnTo>
                    <a:pt x="190602" y="318648"/>
                  </a:lnTo>
                  <a:lnTo>
                    <a:pt x="196019" y="313423"/>
                  </a:lnTo>
                  <a:lnTo>
                    <a:pt x="201442" y="308218"/>
                  </a:lnTo>
                  <a:lnTo>
                    <a:pt x="206857" y="303013"/>
                  </a:lnTo>
                  <a:lnTo>
                    <a:pt x="212271" y="297808"/>
                  </a:lnTo>
                  <a:lnTo>
                    <a:pt x="217696" y="292603"/>
                  </a:lnTo>
                  <a:lnTo>
                    <a:pt x="223111" y="287378"/>
                  </a:lnTo>
                  <a:lnTo>
                    <a:pt x="228534" y="276968"/>
                  </a:lnTo>
                  <a:lnTo>
                    <a:pt x="233949" y="271763"/>
                  </a:lnTo>
                  <a:lnTo>
                    <a:pt x="239363" y="266558"/>
                  </a:lnTo>
                  <a:lnTo>
                    <a:pt x="244788" y="261333"/>
                  </a:lnTo>
                  <a:lnTo>
                    <a:pt x="266456" y="261333"/>
                  </a:lnTo>
                  <a:lnTo>
                    <a:pt x="277295" y="266558"/>
                  </a:lnTo>
                  <a:lnTo>
                    <a:pt x="288133" y="271763"/>
                  </a:lnTo>
                  <a:lnTo>
                    <a:pt x="298973" y="276968"/>
                  </a:lnTo>
                  <a:lnTo>
                    <a:pt x="309802" y="282173"/>
                  </a:lnTo>
                  <a:lnTo>
                    <a:pt x="320640" y="287378"/>
                  </a:lnTo>
                  <a:lnTo>
                    <a:pt x="336895" y="292603"/>
                  </a:lnTo>
                  <a:lnTo>
                    <a:pt x="347732" y="297808"/>
                  </a:lnTo>
                  <a:lnTo>
                    <a:pt x="353149" y="297808"/>
                  </a:lnTo>
                  <a:lnTo>
                    <a:pt x="353149" y="276968"/>
                  </a:lnTo>
                  <a:lnTo>
                    <a:pt x="347732" y="266558"/>
                  </a:lnTo>
                  <a:lnTo>
                    <a:pt x="342317" y="261333"/>
                  </a:lnTo>
                  <a:lnTo>
                    <a:pt x="331480" y="256128"/>
                  </a:lnTo>
                  <a:lnTo>
                    <a:pt x="320640" y="250923"/>
                  </a:lnTo>
                  <a:lnTo>
                    <a:pt x="304388" y="245717"/>
                  </a:lnTo>
                  <a:lnTo>
                    <a:pt x="293548" y="240512"/>
                  </a:lnTo>
                  <a:lnTo>
                    <a:pt x="282718" y="235288"/>
                  </a:lnTo>
                  <a:lnTo>
                    <a:pt x="277295" y="230082"/>
                  </a:lnTo>
                  <a:lnTo>
                    <a:pt x="282718" y="224877"/>
                  </a:lnTo>
                  <a:lnTo>
                    <a:pt x="288133" y="219672"/>
                  </a:lnTo>
                  <a:lnTo>
                    <a:pt x="293548" y="214467"/>
                  </a:lnTo>
                  <a:lnTo>
                    <a:pt x="298973" y="204037"/>
                  </a:lnTo>
                  <a:lnTo>
                    <a:pt x="304388" y="198832"/>
                  </a:lnTo>
                  <a:lnTo>
                    <a:pt x="309802" y="193627"/>
                  </a:lnTo>
                  <a:lnTo>
                    <a:pt x="315225" y="188422"/>
                  </a:lnTo>
                  <a:lnTo>
                    <a:pt x="320640" y="183217"/>
                  </a:lnTo>
                  <a:lnTo>
                    <a:pt x="326065" y="178012"/>
                  </a:lnTo>
                  <a:lnTo>
                    <a:pt x="326065" y="157172"/>
                  </a:lnTo>
                  <a:lnTo>
                    <a:pt x="320640" y="146761"/>
                  </a:lnTo>
                  <a:lnTo>
                    <a:pt x="30980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E9A3007F-1FAB-4521-BD3A-7ABF86F095FC}"/>
                </a:ext>
              </a:extLst>
            </p:cNvPr>
            <p:cNvSpPr/>
            <p:nvPr/>
          </p:nvSpPr>
          <p:spPr>
            <a:xfrm>
              <a:off x="3994193" y="2635240"/>
              <a:ext cx="1017814" cy="978408"/>
            </a:xfrm>
            <a:custGeom>
              <a:avLst/>
              <a:gdLst>
                <a:gd name="connsiteX0" fmla="*/ 347724 w 1017814"/>
                <a:gd name="connsiteY0" fmla="*/ 428024 h 978408"/>
                <a:gd name="connsiteX1" fmla="*/ 353148 w 1017814"/>
                <a:gd name="connsiteY1" fmla="*/ 407186 h 978408"/>
                <a:gd name="connsiteX2" fmla="*/ 358563 w 1017814"/>
                <a:gd name="connsiteY2" fmla="*/ 396767 h 978408"/>
                <a:gd name="connsiteX3" fmla="*/ 363987 w 1017814"/>
                <a:gd name="connsiteY3" fmla="*/ 386348 h 978408"/>
                <a:gd name="connsiteX4" fmla="*/ 369402 w 1017814"/>
                <a:gd name="connsiteY4" fmla="*/ 375937 h 978408"/>
                <a:gd name="connsiteX5" fmla="*/ 374825 w 1017814"/>
                <a:gd name="connsiteY5" fmla="*/ 370724 h 978408"/>
                <a:gd name="connsiteX6" fmla="*/ 380240 w 1017814"/>
                <a:gd name="connsiteY6" fmla="*/ 365518 h 978408"/>
                <a:gd name="connsiteX7" fmla="*/ 385655 w 1017814"/>
                <a:gd name="connsiteY7" fmla="*/ 360313 h 978408"/>
                <a:gd name="connsiteX8" fmla="*/ 391079 w 1017814"/>
                <a:gd name="connsiteY8" fmla="*/ 355099 h 978408"/>
                <a:gd name="connsiteX9" fmla="*/ 396494 w 1017814"/>
                <a:gd name="connsiteY9" fmla="*/ 349894 h 978408"/>
                <a:gd name="connsiteX10" fmla="*/ 407333 w 1017814"/>
                <a:gd name="connsiteY10" fmla="*/ 344680 h 978408"/>
                <a:gd name="connsiteX11" fmla="*/ 412748 w 1017814"/>
                <a:gd name="connsiteY11" fmla="*/ 339475 h 978408"/>
                <a:gd name="connsiteX12" fmla="*/ 423586 w 1017814"/>
                <a:gd name="connsiteY12" fmla="*/ 334261 h 978408"/>
                <a:gd name="connsiteX13" fmla="*/ 434425 w 1017814"/>
                <a:gd name="connsiteY13" fmla="*/ 329056 h 978408"/>
                <a:gd name="connsiteX14" fmla="*/ 445255 w 1017814"/>
                <a:gd name="connsiteY14" fmla="*/ 323851 h 978408"/>
                <a:gd name="connsiteX15" fmla="*/ 461509 w 1017814"/>
                <a:gd name="connsiteY15" fmla="*/ 318645 h 978408"/>
                <a:gd name="connsiteX16" fmla="*/ 483186 w 1017814"/>
                <a:gd name="connsiteY16" fmla="*/ 313432 h 978408"/>
                <a:gd name="connsiteX17" fmla="*/ 515693 w 1017814"/>
                <a:gd name="connsiteY17" fmla="*/ 308226 h 978408"/>
                <a:gd name="connsiteX18" fmla="*/ 559039 w 1017814"/>
                <a:gd name="connsiteY18" fmla="*/ 308226 h 978408"/>
                <a:gd name="connsiteX19" fmla="*/ 580717 w 1017814"/>
                <a:gd name="connsiteY19" fmla="*/ 313432 h 978408"/>
                <a:gd name="connsiteX20" fmla="*/ 591555 w 1017814"/>
                <a:gd name="connsiteY20" fmla="*/ 318645 h 978408"/>
                <a:gd name="connsiteX21" fmla="*/ 602394 w 1017814"/>
                <a:gd name="connsiteY21" fmla="*/ 323851 h 978408"/>
                <a:gd name="connsiteX22" fmla="*/ 613224 w 1017814"/>
                <a:gd name="connsiteY22" fmla="*/ 329056 h 978408"/>
                <a:gd name="connsiteX23" fmla="*/ 618648 w 1017814"/>
                <a:gd name="connsiteY23" fmla="*/ 334261 h 978408"/>
                <a:gd name="connsiteX24" fmla="*/ 629478 w 1017814"/>
                <a:gd name="connsiteY24" fmla="*/ 339475 h 978408"/>
                <a:gd name="connsiteX25" fmla="*/ 634901 w 1017814"/>
                <a:gd name="connsiteY25" fmla="*/ 344680 h 978408"/>
                <a:gd name="connsiteX26" fmla="*/ 640316 w 1017814"/>
                <a:gd name="connsiteY26" fmla="*/ 349894 h 978408"/>
                <a:gd name="connsiteX27" fmla="*/ 645731 w 1017814"/>
                <a:gd name="connsiteY27" fmla="*/ 355099 h 978408"/>
                <a:gd name="connsiteX28" fmla="*/ 651155 w 1017814"/>
                <a:gd name="connsiteY28" fmla="*/ 360313 h 978408"/>
                <a:gd name="connsiteX29" fmla="*/ 656570 w 1017814"/>
                <a:gd name="connsiteY29" fmla="*/ 365518 h 978408"/>
                <a:gd name="connsiteX30" fmla="*/ 661993 w 1017814"/>
                <a:gd name="connsiteY30" fmla="*/ 375937 h 978408"/>
                <a:gd name="connsiteX31" fmla="*/ 667409 w 1017814"/>
                <a:gd name="connsiteY31" fmla="*/ 381143 h 978408"/>
                <a:gd name="connsiteX32" fmla="*/ 672824 w 1017814"/>
                <a:gd name="connsiteY32" fmla="*/ 391562 h 978408"/>
                <a:gd name="connsiteX33" fmla="*/ 678247 w 1017814"/>
                <a:gd name="connsiteY33" fmla="*/ 401973 h 978408"/>
                <a:gd name="connsiteX34" fmla="*/ 683662 w 1017814"/>
                <a:gd name="connsiteY34" fmla="*/ 412392 h 978408"/>
                <a:gd name="connsiteX35" fmla="*/ 689077 w 1017814"/>
                <a:gd name="connsiteY35" fmla="*/ 438435 h 978408"/>
                <a:gd name="connsiteX36" fmla="*/ 341494 w 1017814"/>
                <a:gd name="connsiteY36" fmla="*/ 438174 h 978408"/>
                <a:gd name="connsiteX37" fmla="*/ 347724 w 1017814"/>
                <a:gd name="connsiteY37" fmla="*/ 428024 h 978408"/>
                <a:gd name="connsiteX38" fmla="*/ 412748 w 1017814"/>
                <a:gd name="connsiteY38" fmla="*/ 151966 h 978408"/>
                <a:gd name="connsiteX39" fmla="*/ 391079 w 1017814"/>
                <a:gd name="connsiteY39" fmla="*/ 157180 h 978408"/>
                <a:gd name="connsiteX40" fmla="*/ 380241 w 1017814"/>
                <a:gd name="connsiteY40" fmla="*/ 162385 h 978408"/>
                <a:gd name="connsiteX41" fmla="*/ 363987 w 1017814"/>
                <a:gd name="connsiteY41" fmla="*/ 167591 h 978408"/>
                <a:gd name="connsiteX42" fmla="*/ 353148 w 1017814"/>
                <a:gd name="connsiteY42" fmla="*/ 172804 h 978408"/>
                <a:gd name="connsiteX43" fmla="*/ 342310 w 1017814"/>
                <a:gd name="connsiteY43" fmla="*/ 178010 h 978408"/>
                <a:gd name="connsiteX44" fmla="*/ 331471 w 1017814"/>
                <a:gd name="connsiteY44" fmla="*/ 183215 h 978408"/>
                <a:gd name="connsiteX45" fmla="*/ 326056 w 1017814"/>
                <a:gd name="connsiteY45" fmla="*/ 188428 h 978408"/>
                <a:gd name="connsiteX46" fmla="*/ 315217 w 1017814"/>
                <a:gd name="connsiteY46" fmla="*/ 193634 h 978408"/>
                <a:gd name="connsiteX47" fmla="*/ 309802 w 1017814"/>
                <a:gd name="connsiteY47" fmla="*/ 198847 h 978408"/>
                <a:gd name="connsiteX48" fmla="*/ 298964 w 1017814"/>
                <a:gd name="connsiteY48" fmla="*/ 204053 h 978408"/>
                <a:gd name="connsiteX49" fmla="*/ 293548 w 1017814"/>
                <a:gd name="connsiteY49" fmla="*/ 209266 h 978408"/>
                <a:gd name="connsiteX50" fmla="*/ 288125 w 1017814"/>
                <a:gd name="connsiteY50" fmla="*/ 214472 h 978408"/>
                <a:gd name="connsiteX51" fmla="*/ 277295 w 1017814"/>
                <a:gd name="connsiteY51" fmla="*/ 219677 h 978408"/>
                <a:gd name="connsiteX52" fmla="*/ 271871 w 1017814"/>
                <a:gd name="connsiteY52" fmla="*/ 224883 h 978408"/>
                <a:gd name="connsiteX53" fmla="*/ 266456 w 1017814"/>
                <a:gd name="connsiteY53" fmla="*/ 230096 h 978408"/>
                <a:gd name="connsiteX54" fmla="*/ 261033 w 1017814"/>
                <a:gd name="connsiteY54" fmla="*/ 235302 h 978408"/>
                <a:gd name="connsiteX55" fmla="*/ 255618 w 1017814"/>
                <a:gd name="connsiteY55" fmla="*/ 240515 h 978408"/>
                <a:gd name="connsiteX56" fmla="*/ 250202 w 1017814"/>
                <a:gd name="connsiteY56" fmla="*/ 245721 h 978408"/>
                <a:gd name="connsiteX57" fmla="*/ 244779 w 1017814"/>
                <a:gd name="connsiteY57" fmla="*/ 250934 h 978408"/>
                <a:gd name="connsiteX58" fmla="*/ 239364 w 1017814"/>
                <a:gd name="connsiteY58" fmla="*/ 256140 h 978408"/>
                <a:gd name="connsiteX59" fmla="*/ 233940 w 1017814"/>
                <a:gd name="connsiteY59" fmla="*/ 261345 h 978408"/>
                <a:gd name="connsiteX60" fmla="*/ 228525 w 1017814"/>
                <a:gd name="connsiteY60" fmla="*/ 266559 h 978408"/>
                <a:gd name="connsiteX61" fmla="*/ 223110 w 1017814"/>
                <a:gd name="connsiteY61" fmla="*/ 276969 h 978408"/>
                <a:gd name="connsiteX62" fmla="*/ 217687 w 1017814"/>
                <a:gd name="connsiteY62" fmla="*/ 282183 h 978408"/>
                <a:gd name="connsiteX63" fmla="*/ 212272 w 1017814"/>
                <a:gd name="connsiteY63" fmla="*/ 287388 h 978408"/>
                <a:gd name="connsiteX64" fmla="*/ 206857 w 1017814"/>
                <a:gd name="connsiteY64" fmla="*/ 297807 h 978408"/>
                <a:gd name="connsiteX65" fmla="*/ 201433 w 1017814"/>
                <a:gd name="connsiteY65" fmla="*/ 303013 h 978408"/>
                <a:gd name="connsiteX66" fmla="*/ 196018 w 1017814"/>
                <a:gd name="connsiteY66" fmla="*/ 313432 h 978408"/>
                <a:gd name="connsiteX67" fmla="*/ 190594 w 1017814"/>
                <a:gd name="connsiteY67" fmla="*/ 318645 h 978408"/>
                <a:gd name="connsiteX68" fmla="*/ 185179 w 1017814"/>
                <a:gd name="connsiteY68" fmla="*/ 329056 h 978408"/>
                <a:gd name="connsiteX69" fmla="*/ 179764 w 1017814"/>
                <a:gd name="connsiteY69" fmla="*/ 339475 h 978408"/>
                <a:gd name="connsiteX70" fmla="*/ 174341 w 1017814"/>
                <a:gd name="connsiteY70" fmla="*/ 349894 h 978408"/>
                <a:gd name="connsiteX71" fmla="*/ 168926 w 1017814"/>
                <a:gd name="connsiteY71" fmla="*/ 360313 h 978408"/>
                <a:gd name="connsiteX72" fmla="*/ 163511 w 1017814"/>
                <a:gd name="connsiteY72" fmla="*/ 375937 h 978408"/>
                <a:gd name="connsiteX73" fmla="*/ 158087 w 1017814"/>
                <a:gd name="connsiteY73" fmla="*/ 396767 h 978408"/>
                <a:gd name="connsiteX74" fmla="*/ 152672 w 1017814"/>
                <a:gd name="connsiteY74" fmla="*/ 422811 h 978408"/>
                <a:gd name="connsiteX75" fmla="*/ 152672 w 1017814"/>
                <a:gd name="connsiteY75" fmla="*/ 599901 h 978408"/>
                <a:gd name="connsiteX76" fmla="*/ 158087 w 1017814"/>
                <a:gd name="connsiteY76" fmla="*/ 625944 h 978408"/>
                <a:gd name="connsiteX77" fmla="*/ 163511 w 1017814"/>
                <a:gd name="connsiteY77" fmla="*/ 641569 h 978408"/>
                <a:gd name="connsiteX78" fmla="*/ 168926 w 1017814"/>
                <a:gd name="connsiteY78" fmla="*/ 657193 h 978408"/>
                <a:gd name="connsiteX79" fmla="*/ 174341 w 1017814"/>
                <a:gd name="connsiteY79" fmla="*/ 667612 h 978408"/>
                <a:gd name="connsiteX80" fmla="*/ 179764 w 1017814"/>
                <a:gd name="connsiteY80" fmla="*/ 683236 h 978408"/>
                <a:gd name="connsiteX81" fmla="*/ 185179 w 1017814"/>
                <a:gd name="connsiteY81" fmla="*/ 693655 h 978408"/>
                <a:gd name="connsiteX82" fmla="*/ 190594 w 1017814"/>
                <a:gd name="connsiteY82" fmla="*/ 698861 h 978408"/>
                <a:gd name="connsiteX83" fmla="*/ 196018 w 1017814"/>
                <a:gd name="connsiteY83" fmla="*/ 709280 h 978408"/>
                <a:gd name="connsiteX84" fmla="*/ 201433 w 1017814"/>
                <a:gd name="connsiteY84" fmla="*/ 714485 h 978408"/>
                <a:gd name="connsiteX85" fmla="*/ 206857 w 1017814"/>
                <a:gd name="connsiteY85" fmla="*/ 724904 h 978408"/>
                <a:gd name="connsiteX86" fmla="*/ 212272 w 1017814"/>
                <a:gd name="connsiteY86" fmla="*/ 730118 h 978408"/>
                <a:gd name="connsiteX87" fmla="*/ 217687 w 1017814"/>
                <a:gd name="connsiteY87" fmla="*/ 735323 h 978408"/>
                <a:gd name="connsiteX88" fmla="*/ 223110 w 1017814"/>
                <a:gd name="connsiteY88" fmla="*/ 740529 h 978408"/>
                <a:gd name="connsiteX89" fmla="*/ 228525 w 1017814"/>
                <a:gd name="connsiteY89" fmla="*/ 750948 h 978408"/>
                <a:gd name="connsiteX90" fmla="*/ 233940 w 1017814"/>
                <a:gd name="connsiteY90" fmla="*/ 756161 h 978408"/>
                <a:gd name="connsiteX91" fmla="*/ 239364 w 1017814"/>
                <a:gd name="connsiteY91" fmla="*/ 761366 h 978408"/>
                <a:gd name="connsiteX92" fmla="*/ 244779 w 1017814"/>
                <a:gd name="connsiteY92" fmla="*/ 766572 h 978408"/>
                <a:gd name="connsiteX93" fmla="*/ 250202 w 1017814"/>
                <a:gd name="connsiteY93" fmla="*/ 771785 h 978408"/>
                <a:gd name="connsiteX94" fmla="*/ 261033 w 1017814"/>
                <a:gd name="connsiteY94" fmla="*/ 776991 h 978408"/>
                <a:gd name="connsiteX95" fmla="*/ 266456 w 1017814"/>
                <a:gd name="connsiteY95" fmla="*/ 782196 h 978408"/>
                <a:gd name="connsiteX96" fmla="*/ 271871 w 1017814"/>
                <a:gd name="connsiteY96" fmla="*/ 787410 h 978408"/>
                <a:gd name="connsiteX97" fmla="*/ 277295 w 1017814"/>
                <a:gd name="connsiteY97" fmla="*/ 792615 h 978408"/>
                <a:gd name="connsiteX98" fmla="*/ 288125 w 1017814"/>
                <a:gd name="connsiteY98" fmla="*/ 797829 h 978408"/>
                <a:gd name="connsiteX99" fmla="*/ 293548 w 1017814"/>
                <a:gd name="connsiteY99" fmla="*/ 803034 h 978408"/>
                <a:gd name="connsiteX100" fmla="*/ 298964 w 1017814"/>
                <a:gd name="connsiteY100" fmla="*/ 808240 h 978408"/>
                <a:gd name="connsiteX101" fmla="*/ 309802 w 1017814"/>
                <a:gd name="connsiteY101" fmla="*/ 813453 h 978408"/>
                <a:gd name="connsiteX102" fmla="*/ 320641 w 1017814"/>
                <a:gd name="connsiteY102" fmla="*/ 818659 h 978408"/>
                <a:gd name="connsiteX103" fmla="*/ 326056 w 1017814"/>
                <a:gd name="connsiteY103" fmla="*/ 823864 h 978408"/>
                <a:gd name="connsiteX104" fmla="*/ 336895 w 1017814"/>
                <a:gd name="connsiteY104" fmla="*/ 829077 h 978408"/>
                <a:gd name="connsiteX105" fmla="*/ 347725 w 1017814"/>
                <a:gd name="connsiteY105" fmla="*/ 834283 h 978408"/>
                <a:gd name="connsiteX106" fmla="*/ 363987 w 1017814"/>
                <a:gd name="connsiteY106" fmla="*/ 839496 h 978408"/>
                <a:gd name="connsiteX107" fmla="*/ 374825 w 1017814"/>
                <a:gd name="connsiteY107" fmla="*/ 844702 h 978408"/>
                <a:gd name="connsiteX108" fmla="*/ 391079 w 1017814"/>
                <a:gd name="connsiteY108" fmla="*/ 849915 h 978408"/>
                <a:gd name="connsiteX109" fmla="*/ 407333 w 1017814"/>
                <a:gd name="connsiteY109" fmla="*/ 855121 h 978408"/>
                <a:gd name="connsiteX110" fmla="*/ 423586 w 1017814"/>
                <a:gd name="connsiteY110" fmla="*/ 860326 h 978408"/>
                <a:gd name="connsiteX111" fmla="*/ 450679 w 1017814"/>
                <a:gd name="connsiteY111" fmla="*/ 865540 h 978408"/>
                <a:gd name="connsiteX112" fmla="*/ 483186 w 1017814"/>
                <a:gd name="connsiteY112" fmla="*/ 870745 h 978408"/>
                <a:gd name="connsiteX113" fmla="*/ 607809 w 1017814"/>
                <a:gd name="connsiteY113" fmla="*/ 870745 h 978408"/>
                <a:gd name="connsiteX114" fmla="*/ 634901 w 1017814"/>
                <a:gd name="connsiteY114" fmla="*/ 865540 h 978408"/>
                <a:gd name="connsiteX115" fmla="*/ 656570 w 1017814"/>
                <a:gd name="connsiteY115" fmla="*/ 860326 h 978408"/>
                <a:gd name="connsiteX116" fmla="*/ 672824 w 1017814"/>
                <a:gd name="connsiteY116" fmla="*/ 855121 h 978408"/>
                <a:gd name="connsiteX117" fmla="*/ 689077 w 1017814"/>
                <a:gd name="connsiteY117" fmla="*/ 849915 h 978408"/>
                <a:gd name="connsiteX118" fmla="*/ 699916 w 1017814"/>
                <a:gd name="connsiteY118" fmla="*/ 844702 h 978408"/>
                <a:gd name="connsiteX119" fmla="*/ 716178 w 1017814"/>
                <a:gd name="connsiteY119" fmla="*/ 839496 h 978408"/>
                <a:gd name="connsiteX120" fmla="*/ 727009 w 1017814"/>
                <a:gd name="connsiteY120" fmla="*/ 834283 h 978408"/>
                <a:gd name="connsiteX121" fmla="*/ 737847 w 1017814"/>
                <a:gd name="connsiteY121" fmla="*/ 829077 h 978408"/>
                <a:gd name="connsiteX122" fmla="*/ 748686 w 1017814"/>
                <a:gd name="connsiteY122" fmla="*/ 823864 h 978408"/>
                <a:gd name="connsiteX123" fmla="*/ 754101 w 1017814"/>
                <a:gd name="connsiteY123" fmla="*/ 818659 h 978408"/>
                <a:gd name="connsiteX124" fmla="*/ 764939 w 1017814"/>
                <a:gd name="connsiteY124" fmla="*/ 813453 h 978408"/>
                <a:gd name="connsiteX125" fmla="*/ 770354 w 1017814"/>
                <a:gd name="connsiteY125" fmla="*/ 808240 h 978408"/>
                <a:gd name="connsiteX126" fmla="*/ 781193 w 1017814"/>
                <a:gd name="connsiteY126" fmla="*/ 803034 h 978408"/>
                <a:gd name="connsiteX127" fmla="*/ 786617 w 1017814"/>
                <a:gd name="connsiteY127" fmla="*/ 797829 h 978408"/>
                <a:gd name="connsiteX128" fmla="*/ 792032 w 1017814"/>
                <a:gd name="connsiteY128" fmla="*/ 792615 h 978408"/>
                <a:gd name="connsiteX129" fmla="*/ 797447 w 1017814"/>
                <a:gd name="connsiteY129" fmla="*/ 787410 h 978408"/>
                <a:gd name="connsiteX130" fmla="*/ 802862 w 1017814"/>
                <a:gd name="connsiteY130" fmla="*/ 782196 h 978408"/>
                <a:gd name="connsiteX131" fmla="*/ 808285 w 1017814"/>
                <a:gd name="connsiteY131" fmla="*/ 776991 h 978408"/>
                <a:gd name="connsiteX132" fmla="*/ 813700 w 1017814"/>
                <a:gd name="connsiteY132" fmla="*/ 771785 h 978408"/>
                <a:gd name="connsiteX133" fmla="*/ 819124 w 1017814"/>
                <a:gd name="connsiteY133" fmla="*/ 766572 h 978408"/>
                <a:gd name="connsiteX134" fmla="*/ 824539 w 1017814"/>
                <a:gd name="connsiteY134" fmla="*/ 761366 h 978408"/>
                <a:gd name="connsiteX135" fmla="*/ 829963 w 1017814"/>
                <a:gd name="connsiteY135" fmla="*/ 750948 h 978408"/>
                <a:gd name="connsiteX136" fmla="*/ 835378 w 1017814"/>
                <a:gd name="connsiteY136" fmla="*/ 740529 h 978408"/>
                <a:gd name="connsiteX137" fmla="*/ 840793 w 1017814"/>
                <a:gd name="connsiteY137" fmla="*/ 724904 h 978408"/>
                <a:gd name="connsiteX138" fmla="*/ 840793 w 1017814"/>
                <a:gd name="connsiteY138" fmla="*/ 714485 h 978408"/>
                <a:gd name="connsiteX139" fmla="*/ 829963 w 1017814"/>
                <a:gd name="connsiteY139" fmla="*/ 709280 h 978408"/>
                <a:gd name="connsiteX140" fmla="*/ 824539 w 1017814"/>
                <a:gd name="connsiteY140" fmla="*/ 704074 h 978408"/>
                <a:gd name="connsiteX141" fmla="*/ 813700 w 1017814"/>
                <a:gd name="connsiteY141" fmla="*/ 698861 h 978408"/>
                <a:gd name="connsiteX142" fmla="*/ 802862 w 1017814"/>
                <a:gd name="connsiteY142" fmla="*/ 693655 h 978408"/>
                <a:gd name="connsiteX143" fmla="*/ 797446 w 1017814"/>
                <a:gd name="connsiteY143" fmla="*/ 688450 h 978408"/>
                <a:gd name="connsiteX144" fmla="*/ 786617 w 1017814"/>
                <a:gd name="connsiteY144" fmla="*/ 683236 h 978408"/>
                <a:gd name="connsiteX145" fmla="*/ 775778 w 1017814"/>
                <a:gd name="connsiteY145" fmla="*/ 678031 h 978408"/>
                <a:gd name="connsiteX146" fmla="*/ 770354 w 1017814"/>
                <a:gd name="connsiteY146" fmla="*/ 672817 h 978408"/>
                <a:gd name="connsiteX147" fmla="*/ 759516 w 1017814"/>
                <a:gd name="connsiteY147" fmla="*/ 667612 h 978408"/>
                <a:gd name="connsiteX148" fmla="*/ 748686 w 1017814"/>
                <a:gd name="connsiteY148" fmla="*/ 662407 h 978408"/>
                <a:gd name="connsiteX149" fmla="*/ 743262 w 1017814"/>
                <a:gd name="connsiteY149" fmla="*/ 657193 h 978408"/>
                <a:gd name="connsiteX150" fmla="*/ 732432 w 1017814"/>
                <a:gd name="connsiteY150" fmla="*/ 651988 h 978408"/>
                <a:gd name="connsiteX151" fmla="*/ 721593 w 1017814"/>
                <a:gd name="connsiteY151" fmla="*/ 646782 h 978408"/>
                <a:gd name="connsiteX152" fmla="*/ 716178 w 1017814"/>
                <a:gd name="connsiteY152" fmla="*/ 641569 h 978408"/>
                <a:gd name="connsiteX153" fmla="*/ 694501 w 1017814"/>
                <a:gd name="connsiteY153" fmla="*/ 641569 h 978408"/>
                <a:gd name="connsiteX154" fmla="*/ 689077 w 1017814"/>
                <a:gd name="connsiteY154" fmla="*/ 646782 h 978408"/>
                <a:gd name="connsiteX155" fmla="*/ 678247 w 1017814"/>
                <a:gd name="connsiteY155" fmla="*/ 651988 h 978408"/>
                <a:gd name="connsiteX156" fmla="*/ 672824 w 1017814"/>
                <a:gd name="connsiteY156" fmla="*/ 657193 h 978408"/>
                <a:gd name="connsiteX157" fmla="*/ 667409 w 1017814"/>
                <a:gd name="connsiteY157" fmla="*/ 662407 h 978408"/>
                <a:gd name="connsiteX158" fmla="*/ 661993 w 1017814"/>
                <a:gd name="connsiteY158" fmla="*/ 667612 h 978408"/>
                <a:gd name="connsiteX159" fmla="*/ 651155 w 1017814"/>
                <a:gd name="connsiteY159" fmla="*/ 672817 h 978408"/>
                <a:gd name="connsiteX160" fmla="*/ 645731 w 1017814"/>
                <a:gd name="connsiteY160" fmla="*/ 678031 h 978408"/>
                <a:gd name="connsiteX161" fmla="*/ 634901 w 1017814"/>
                <a:gd name="connsiteY161" fmla="*/ 683236 h 978408"/>
                <a:gd name="connsiteX162" fmla="*/ 629478 w 1017814"/>
                <a:gd name="connsiteY162" fmla="*/ 688450 h 978408"/>
                <a:gd name="connsiteX163" fmla="*/ 613224 w 1017814"/>
                <a:gd name="connsiteY163" fmla="*/ 693655 h 978408"/>
                <a:gd name="connsiteX164" fmla="*/ 596970 w 1017814"/>
                <a:gd name="connsiteY164" fmla="*/ 698861 h 978408"/>
                <a:gd name="connsiteX165" fmla="*/ 477771 w 1017814"/>
                <a:gd name="connsiteY165" fmla="*/ 698861 h 978408"/>
                <a:gd name="connsiteX166" fmla="*/ 461509 w 1017814"/>
                <a:gd name="connsiteY166" fmla="*/ 693655 h 978408"/>
                <a:gd name="connsiteX167" fmla="*/ 445255 w 1017814"/>
                <a:gd name="connsiteY167" fmla="*/ 688450 h 978408"/>
                <a:gd name="connsiteX168" fmla="*/ 434425 w 1017814"/>
                <a:gd name="connsiteY168" fmla="*/ 683236 h 978408"/>
                <a:gd name="connsiteX169" fmla="*/ 423586 w 1017814"/>
                <a:gd name="connsiteY169" fmla="*/ 678031 h 978408"/>
                <a:gd name="connsiteX170" fmla="*/ 412748 w 1017814"/>
                <a:gd name="connsiteY170" fmla="*/ 672817 h 978408"/>
                <a:gd name="connsiteX171" fmla="*/ 407333 w 1017814"/>
                <a:gd name="connsiteY171" fmla="*/ 667612 h 978408"/>
                <a:gd name="connsiteX172" fmla="*/ 401909 w 1017814"/>
                <a:gd name="connsiteY172" fmla="*/ 662407 h 978408"/>
                <a:gd name="connsiteX173" fmla="*/ 396494 w 1017814"/>
                <a:gd name="connsiteY173" fmla="*/ 657193 h 978408"/>
                <a:gd name="connsiteX174" fmla="*/ 391079 w 1017814"/>
                <a:gd name="connsiteY174" fmla="*/ 651988 h 978408"/>
                <a:gd name="connsiteX175" fmla="*/ 385656 w 1017814"/>
                <a:gd name="connsiteY175" fmla="*/ 646782 h 978408"/>
                <a:gd name="connsiteX176" fmla="*/ 380241 w 1017814"/>
                <a:gd name="connsiteY176" fmla="*/ 641569 h 978408"/>
                <a:gd name="connsiteX177" fmla="*/ 374826 w 1017814"/>
                <a:gd name="connsiteY177" fmla="*/ 636363 h 978408"/>
                <a:gd name="connsiteX178" fmla="*/ 369402 w 1017814"/>
                <a:gd name="connsiteY178" fmla="*/ 631150 h 978408"/>
                <a:gd name="connsiteX179" fmla="*/ 363987 w 1017814"/>
                <a:gd name="connsiteY179" fmla="*/ 620731 h 978408"/>
                <a:gd name="connsiteX180" fmla="*/ 358563 w 1017814"/>
                <a:gd name="connsiteY180" fmla="*/ 610320 h 978408"/>
                <a:gd name="connsiteX181" fmla="*/ 353148 w 1017814"/>
                <a:gd name="connsiteY181" fmla="*/ 599901 h 978408"/>
                <a:gd name="connsiteX182" fmla="*/ 347725 w 1017814"/>
                <a:gd name="connsiteY182" fmla="*/ 584276 h 978408"/>
                <a:gd name="connsiteX183" fmla="*/ 884140 w 1017814"/>
                <a:gd name="connsiteY183" fmla="*/ 579071 h 978408"/>
                <a:gd name="connsiteX184" fmla="*/ 884140 w 1017814"/>
                <a:gd name="connsiteY184" fmla="*/ 454060 h 978408"/>
                <a:gd name="connsiteX185" fmla="*/ 878724 w 1017814"/>
                <a:gd name="connsiteY185" fmla="*/ 417606 h 978408"/>
                <a:gd name="connsiteX186" fmla="*/ 873309 w 1017814"/>
                <a:gd name="connsiteY186" fmla="*/ 396768 h 978408"/>
                <a:gd name="connsiteX187" fmla="*/ 867886 w 1017814"/>
                <a:gd name="connsiteY187" fmla="*/ 375938 h 978408"/>
                <a:gd name="connsiteX188" fmla="*/ 862471 w 1017814"/>
                <a:gd name="connsiteY188" fmla="*/ 365519 h 978408"/>
                <a:gd name="connsiteX189" fmla="*/ 857047 w 1017814"/>
                <a:gd name="connsiteY189" fmla="*/ 349894 h 978408"/>
                <a:gd name="connsiteX190" fmla="*/ 851632 w 1017814"/>
                <a:gd name="connsiteY190" fmla="*/ 339475 h 978408"/>
                <a:gd name="connsiteX191" fmla="*/ 846217 w 1017814"/>
                <a:gd name="connsiteY191" fmla="*/ 329056 h 978408"/>
                <a:gd name="connsiteX192" fmla="*/ 840794 w 1017814"/>
                <a:gd name="connsiteY192" fmla="*/ 318646 h 978408"/>
                <a:gd name="connsiteX193" fmla="*/ 835378 w 1017814"/>
                <a:gd name="connsiteY193" fmla="*/ 308227 h 978408"/>
                <a:gd name="connsiteX194" fmla="*/ 829963 w 1017814"/>
                <a:gd name="connsiteY194" fmla="*/ 297808 h 978408"/>
                <a:gd name="connsiteX195" fmla="*/ 824540 w 1017814"/>
                <a:gd name="connsiteY195" fmla="*/ 292594 h 978408"/>
                <a:gd name="connsiteX196" fmla="*/ 819125 w 1017814"/>
                <a:gd name="connsiteY196" fmla="*/ 282183 h 978408"/>
                <a:gd name="connsiteX197" fmla="*/ 813701 w 1017814"/>
                <a:gd name="connsiteY197" fmla="*/ 276970 h 978408"/>
                <a:gd name="connsiteX198" fmla="*/ 808286 w 1017814"/>
                <a:gd name="connsiteY198" fmla="*/ 271764 h 978408"/>
                <a:gd name="connsiteX199" fmla="*/ 802863 w 1017814"/>
                <a:gd name="connsiteY199" fmla="*/ 261345 h 978408"/>
                <a:gd name="connsiteX200" fmla="*/ 797448 w 1017814"/>
                <a:gd name="connsiteY200" fmla="*/ 256140 h 978408"/>
                <a:gd name="connsiteX201" fmla="*/ 792032 w 1017814"/>
                <a:gd name="connsiteY201" fmla="*/ 250934 h 978408"/>
                <a:gd name="connsiteX202" fmla="*/ 786617 w 1017814"/>
                <a:gd name="connsiteY202" fmla="*/ 245721 h 978408"/>
                <a:gd name="connsiteX203" fmla="*/ 781194 w 1017814"/>
                <a:gd name="connsiteY203" fmla="*/ 240516 h 978408"/>
                <a:gd name="connsiteX204" fmla="*/ 775779 w 1017814"/>
                <a:gd name="connsiteY204" fmla="*/ 235302 h 978408"/>
                <a:gd name="connsiteX205" fmla="*/ 770355 w 1017814"/>
                <a:gd name="connsiteY205" fmla="*/ 230097 h 978408"/>
                <a:gd name="connsiteX206" fmla="*/ 764940 w 1017814"/>
                <a:gd name="connsiteY206" fmla="*/ 224883 h 978408"/>
                <a:gd name="connsiteX207" fmla="*/ 759517 w 1017814"/>
                <a:gd name="connsiteY207" fmla="*/ 219678 h 978408"/>
                <a:gd name="connsiteX208" fmla="*/ 754102 w 1017814"/>
                <a:gd name="connsiteY208" fmla="*/ 214472 h 978408"/>
                <a:gd name="connsiteX209" fmla="*/ 743263 w 1017814"/>
                <a:gd name="connsiteY209" fmla="*/ 209267 h 978408"/>
                <a:gd name="connsiteX210" fmla="*/ 737848 w 1017814"/>
                <a:gd name="connsiteY210" fmla="*/ 204053 h 978408"/>
                <a:gd name="connsiteX211" fmla="*/ 732433 w 1017814"/>
                <a:gd name="connsiteY211" fmla="*/ 198848 h 978408"/>
                <a:gd name="connsiteX212" fmla="*/ 721594 w 1017814"/>
                <a:gd name="connsiteY212" fmla="*/ 193634 h 978408"/>
                <a:gd name="connsiteX213" fmla="*/ 716179 w 1017814"/>
                <a:gd name="connsiteY213" fmla="*/ 188429 h 978408"/>
                <a:gd name="connsiteX214" fmla="*/ 705341 w 1017814"/>
                <a:gd name="connsiteY214" fmla="*/ 183215 h 978408"/>
                <a:gd name="connsiteX215" fmla="*/ 694502 w 1017814"/>
                <a:gd name="connsiteY215" fmla="*/ 178010 h 978408"/>
                <a:gd name="connsiteX216" fmla="*/ 683663 w 1017814"/>
                <a:gd name="connsiteY216" fmla="*/ 172804 h 978408"/>
                <a:gd name="connsiteX217" fmla="*/ 672825 w 1017814"/>
                <a:gd name="connsiteY217" fmla="*/ 167591 h 978408"/>
                <a:gd name="connsiteX218" fmla="*/ 656571 w 1017814"/>
                <a:gd name="connsiteY218" fmla="*/ 162385 h 978408"/>
                <a:gd name="connsiteX219" fmla="*/ 645733 w 1017814"/>
                <a:gd name="connsiteY219" fmla="*/ 157180 h 978408"/>
                <a:gd name="connsiteX220" fmla="*/ 624064 w 1017814"/>
                <a:gd name="connsiteY220" fmla="*/ 151967 h 978408"/>
                <a:gd name="connsiteX221" fmla="*/ 596971 w 1017814"/>
                <a:gd name="connsiteY221" fmla="*/ 146761 h 978408"/>
                <a:gd name="connsiteX222" fmla="*/ 434426 w 1017814"/>
                <a:gd name="connsiteY222" fmla="*/ 146761 h 978408"/>
                <a:gd name="connsiteX223" fmla="*/ 412749 w 1017814"/>
                <a:gd name="connsiteY223" fmla="*/ 151967 h 9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</a:cxnLst>
              <a:rect l="l" t="t" r="r" b="b"/>
              <a:pathLst>
                <a:path w="1017814" h="978408">
                  <a:moveTo>
                    <a:pt x="347724" y="428024"/>
                  </a:moveTo>
                  <a:lnTo>
                    <a:pt x="353148" y="407186"/>
                  </a:lnTo>
                  <a:lnTo>
                    <a:pt x="358563" y="396767"/>
                  </a:lnTo>
                  <a:lnTo>
                    <a:pt x="363987" y="386348"/>
                  </a:lnTo>
                  <a:lnTo>
                    <a:pt x="369402" y="375937"/>
                  </a:lnTo>
                  <a:lnTo>
                    <a:pt x="374825" y="370724"/>
                  </a:lnTo>
                  <a:lnTo>
                    <a:pt x="380240" y="365518"/>
                  </a:lnTo>
                  <a:lnTo>
                    <a:pt x="385655" y="360313"/>
                  </a:lnTo>
                  <a:lnTo>
                    <a:pt x="391079" y="355099"/>
                  </a:lnTo>
                  <a:lnTo>
                    <a:pt x="396494" y="349894"/>
                  </a:lnTo>
                  <a:lnTo>
                    <a:pt x="407333" y="344680"/>
                  </a:lnTo>
                  <a:lnTo>
                    <a:pt x="412748" y="339475"/>
                  </a:lnTo>
                  <a:lnTo>
                    <a:pt x="423586" y="334261"/>
                  </a:lnTo>
                  <a:lnTo>
                    <a:pt x="434425" y="329056"/>
                  </a:lnTo>
                  <a:lnTo>
                    <a:pt x="445255" y="323851"/>
                  </a:lnTo>
                  <a:lnTo>
                    <a:pt x="461509" y="318645"/>
                  </a:lnTo>
                  <a:lnTo>
                    <a:pt x="483186" y="313432"/>
                  </a:lnTo>
                  <a:lnTo>
                    <a:pt x="515693" y="308226"/>
                  </a:lnTo>
                  <a:lnTo>
                    <a:pt x="559039" y="308226"/>
                  </a:lnTo>
                  <a:lnTo>
                    <a:pt x="580717" y="313432"/>
                  </a:lnTo>
                  <a:lnTo>
                    <a:pt x="591555" y="318645"/>
                  </a:lnTo>
                  <a:lnTo>
                    <a:pt x="602394" y="323851"/>
                  </a:lnTo>
                  <a:lnTo>
                    <a:pt x="613224" y="329056"/>
                  </a:lnTo>
                  <a:lnTo>
                    <a:pt x="618648" y="334261"/>
                  </a:lnTo>
                  <a:lnTo>
                    <a:pt x="629478" y="339475"/>
                  </a:lnTo>
                  <a:lnTo>
                    <a:pt x="634901" y="344680"/>
                  </a:lnTo>
                  <a:lnTo>
                    <a:pt x="640316" y="349894"/>
                  </a:lnTo>
                  <a:lnTo>
                    <a:pt x="645731" y="355099"/>
                  </a:lnTo>
                  <a:lnTo>
                    <a:pt x="651155" y="360313"/>
                  </a:lnTo>
                  <a:lnTo>
                    <a:pt x="656570" y="365518"/>
                  </a:lnTo>
                  <a:lnTo>
                    <a:pt x="661993" y="375937"/>
                  </a:lnTo>
                  <a:lnTo>
                    <a:pt x="667409" y="381143"/>
                  </a:lnTo>
                  <a:lnTo>
                    <a:pt x="672824" y="391562"/>
                  </a:lnTo>
                  <a:lnTo>
                    <a:pt x="678247" y="401973"/>
                  </a:lnTo>
                  <a:lnTo>
                    <a:pt x="683662" y="412392"/>
                  </a:lnTo>
                  <a:lnTo>
                    <a:pt x="689077" y="438435"/>
                  </a:lnTo>
                  <a:lnTo>
                    <a:pt x="341494" y="438174"/>
                  </a:lnTo>
                  <a:lnTo>
                    <a:pt x="347724" y="428024"/>
                  </a:lnTo>
                  <a:close/>
                  <a:moveTo>
                    <a:pt x="412748" y="151966"/>
                  </a:moveTo>
                  <a:lnTo>
                    <a:pt x="391079" y="157180"/>
                  </a:lnTo>
                  <a:lnTo>
                    <a:pt x="380241" y="162385"/>
                  </a:lnTo>
                  <a:lnTo>
                    <a:pt x="363987" y="167591"/>
                  </a:lnTo>
                  <a:lnTo>
                    <a:pt x="353148" y="172804"/>
                  </a:lnTo>
                  <a:lnTo>
                    <a:pt x="342310" y="178010"/>
                  </a:lnTo>
                  <a:lnTo>
                    <a:pt x="331471" y="183215"/>
                  </a:lnTo>
                  <a:lnTo>
                    <a:pt x="326056" y="188428"/>
                  </a:lnTo>
                  <a:lnTo>
                    <a:pt x="315217" y="193634"/>
                  </a:lnTo>
                  <a:lnTo>
                    <a:pt x="309802" y="198847"/>
                  </a:lnTo>
                  <a:lnTo>
                    <a:pt x="298964" y="204053"/>
                  </a:lnTo>
                  <a:lnTo>
                    <a:pt x="293548" y="209266"/>
                  </a:lnTo>
                  <a:lnTo>
                    <a:pt x="288125" y="214472"/>
                  </a:lnTo>
                  <a:lnTo>
                    <a:pt x="277295" y="219677"/>
                  </a:lnTo>
                  <a:lnTo>
                    <a:pt x="271871" y="224883"/>
                  </a:lnTo>
                  <a:lnTo>
                    <a:pt x="266456" y="230096"/>
                  </a:lnTo>
                  <a:lnTo>
                    <a:pt x="261033" y="235302"/>
                  </a:lnTo>
                  <a:lnTo>
                    <a:pt x="255618" y="240515"/>
                  </a:lnTo>
                  <a:lnTo>
                    <a:pt x="250202" y="245721"/>
                  </a:lnTo>
                  <a:lnTo>
                    <a:pt x="244779" y="250934"/>
                  </a:lnTo>
                  <a:lnTo>
                    <a:pt x="239364" y="256140"/>
                  </a:lnTo>
                  <a:lnTo>
                    <a:pt x="233940" y="261345"/>
                  </a:lnTo>
                  <a:lnTo>
                    <a:pt x="228525" y="266559"/>
                  </a:lnTo>
                  <a:lnTo>
                    <a:pt x="223110" y="276969"/>
                  </a:lnTo>
                  <a:lnTo>
                    <a:pt x="217687" y="282183"/>
                  </a:lnTo>
                  <a:lnTo>
                    <a:pt x="212272" y="287388"/>
                  </a:lnTo>
                  <a:lnTo>
                    <a:pt x="206857" y="297807"/>
                  </a:lnTo>
                  <a:lnTo>
                    <a:pt x="201433" y="303013"/>
                  </a:lnTo>
                  <a:lnTo>
                    <a:pt x="196018" y="313432"/>
                  </a:lnTo>
                  <a:lnTo>
                    <a:pt x="190594" y="318645"/>
                  </a:lnTo>
                  <a:lnTo>
                    <a:pt x="185179" y="329056"/>
                  </a:lnTo>
                  <a:lnTo>
                    <a:pt x="179764" y="339475"/>
                  </a:lnTo>
                  <a:lnTo>
                    <a:pt x="174341" y="349894"/>
                  </a:lnTo>
                  <a:lnTo>
                    <a:pt x="168926" y="360313"/>
                  </a:lnTo>
                  <a:lnTo>
                    <a:pt x="163511" y="375937"/>
                  </a:lnTo>
                  <a:lnTo>
                    <a:pt x="158087" y="396767"/>
                  </a:lnTo>
                  <a:lnTo>
                    <a:pt x="152672" y="422811"/>
                  </a:lnTo>
                  <a:lnTo>
                    <a:pt x="152672" y="599901"/>
                  </a:lnTo>
                  <a:lnTo>
                    <a:pt x="158087" y="625944"/>
                  </a:lnTo>
                  <a:lnTo>
                    <a:pt x="163511" y="641569"/>
                  </a:lnTo>
                  <a:lnTo>
                    <a:pt x="168926" y="657193"/>
                  </a:lnTo>
                  <a:lnTo>
                    <a:pt x="174341" y="667612"/>
                  </a:lnTo>
                  <a:lnTo>
                    <a:pt x="179764" y="683236"/>
                  </a:lnTo>
                  <a:lnTo>
                    <a:pt x="185179" y="693655"/>
                  </a:lnTo>
                  <a:lnTo>
                    <a:pt x="190594" y="698861"/>
                  </a:lnTo>
                  <a:lnTo>
                    <a:pt x="196018" y="709280"/>
                  </a:lnTo>
                  <a:lnTo>
                    <a:pt x="201433" y="714485"/>
                  </a:lnTo>
                  <a:lnTo>
                    <a:pt x="206857" y="724904"/>
                  </a:lnTo>
                  <a:lnTo>
                    <a:pt x="212272" y="730118"/>
                  </a:lnTo>
                  <a:lnTo>
                    <a:pt x="217687" y="735323"/>
                  </a:lnTo>
                  <a:lnTo>
                    <a:pt x="223110" y="740529"/>
                  </a:lnTo>
                  <a:lnTo>
                    <a:pt x="228525" y="750948"/>
                  </a:lnTo>
                  <a:lnTo>
                    <a:pt x="233940" y="756161"/>
                  </a:lnTo>
                  <a:lnTo>
                    <a:pt x="239364" y="761366"/>
                  </a:lnTo>
                  <a:lnTo>
                    <a:pt x="244779" y="766572"/>
                  </a:lnTo>
                  <a:lnTo>
                    <a:pt x="250202" y="771785"/>
                  </a:lnTo>
                  <a:lnTo>
                    <a:pt x="261033" y="776991"/>
                  </a:lnTo>
                  <a:lnTo>
                    <a:pt x="266456" y="782196"/>
                  </a:lnTo>
                  <a:lnTo>
                    <a:pt x="271871" y="787410"/>
                  </a:lnTo>
                  <a:lnTo>
                    <a:pt x="277295" y="792615"/>
                  </a:lnTo>
                  <a:lnTo>
                    <a:pt x="288125" y="797829"/>
                  </a:lnTo>
                  <a:lnTo>
                    <a:pt x="293548" y="803034"/>
                  </a:lnTo>
                  <a:lnTo>
                    <a:pt x="298964" y="808240"/>
                  </a:lnTo>
                  <a:lnTo>
                    <a:pt x="309802" y="813453"/>
                  </a:lnTo>
                  <a:lnTo>
                    <a:pt x="320641" y="818659"/>
                  </a:lnTo>
                  <a:lnTo>
                    <a:pt x="326056" y="823864"/>
                  </a:lnTo>
                  <a:lnTo>
                    <a:pt x="336895" y="829077"/>
                  </a:lnTo>
                  <a:lnTo>
                    <a:pt x="347725" y="834283"/>
                  </a:lnTo>
                  <a:lnTo>
                    <a:pt x="363987" y="839496"/>
                  </a:lnTo>
                  <a:lnTo>
                    <a:pt x="374825" y="844702"/>
                  </a:lnTo>
                  <a:lnTo>
                    <a:pt x="391079" y="849915"/>
                  </a:lnTo>
                  <a:lnTo>
                    <a:pt x="407333" y="855121"/>
                  </a:lnTo>
                  <a:lnTo>
                    <a:pt x="423586" y="860326"/>
                  </a:lnTo>
                  <a:lnTo>
                    <a:pt x="450679" y="865540"/>
                  </a:lnTo>
                  <a:lnTo>
                    <a:pt x="483186" y="870745"/>
                  </a:lnTo>
                  <a:lnTo>
                    <a:pt x="607809" y="870745"/>
                  </a:lnTo>
                  <a:lnTo>
                    <a:pt x="634901" y="865540"/>
                  </a:lnTo>
                  <a:lnTo>
                    <a:pt x="656570" y="860326"/>
                  </a:lnTo>
                  <a:lnTo>
                    <a:pt x="672824" y="855121"/>
                  </a:lnTo>
                  <a:lnTo>
                    <a:pt x="689077" y="849915"/>
                  </a:lnTo>
                  <a:lnTo>
                    <a:pt x="699916" y="844702"/>
                  </a:lnTo>
                  <a:lnTo>
                    <a:pt x="716178" y="839496"/>
                  </a:lnTo>
                  <a:lnTo>
                    <a:pt x="727009" y="834283"/>
                  </a:lnTo>
                  <a:lnTo>
                    <a:pt x="737847" y="829077"/>
                  </a:lnTo>
                  <a:lnTo>
                    <a:pt x="748686" y="823864"/>
                  </a:lnTo>
                  <a:lnTo>
                    <a:pt x="754101" y="818659"/>
                  </a:lnTo>
                  <a:lnTo>
                    <a:pt x="764939" y="813453"/>
                  </a:lnTo>
                  <a:lnTo>
                    <a:pt x="770354" y="808240"/>
                  </a:lnTo>
                  <a:lnTo>
                    <a:pt x="781193" y="803034"/>
                  </a:lnTo>
                  <a:lnTo>
                    <a:pt x="786617" y="797829"/>
                  </a:lnTo>
                  <a:lnTo>
                    <a:pt x="792032" y="792615"/>
                  </a:lnTo>
                  <a:lnTo>
                    <a:pt x="797447" y="787410"/>
                  </a:lnTo>
                  <a:lnTo>
                    <a:pt x="802862" y="782196"/>
                  </a:lnTo>
                  <a:lnTo>
                    <a:pt x="808285" y="776991"/>
                  </a:lnTo>
                  <a:lnTo>
                    <a:pt x="813700" y="771785"/>
                  </a:lnTo>
                  <a:lnTo>
                    <a:pt x="819124" y="766572"/>
                  </a:lnTo>
                  <a:lnTo>
                    <a:pt x="824539" y="761366"/>
                  </a:lnTo>
                  <a:lnTo>
                    <a:pt x="829963" y="750948"/>
                  </a:lnTo>
                  <a:lnTo>
                    <a:pt x="835378" y="740529"/>
                  </a:lnTo>
                  <a:lnTo>
                    <a:pt x="840793" y="724904"/>
                  </a:lnTo>
                  <a:lnTo>
                    <a:pt x="840793" y="714485"/>
                  </a:lnTo>
                  <a:lnTo>
                    <a:pt x="829963" y="709280"/>
                  </a:lnTo>
                  <a:lnTo>
                    <a:pt x="824539" y="704074"/>
                  </a:lnTo>
                  <a:lnTo>
                    <a:pt x="813700" y="698861"/>
                  </a:lnTo>
                  <a:lnTo>
                    <a:pt x="802862" y="693655"/>
                  </a:lnTo>
                  <a:lnTo>
                    <a:pt x="797446" y="688450"/>
                  </a:lnTo>
                  <a:lnTo>
                    <a:pt x="786617" y="683236"/>
                  </a:lnTo>
                  <a:lnTo>
                    <a:pt x="775778" y="678031"/>
                  </a:lnTo>
                  <a:lnTo>
                    <a:pt x="770354" y="672817"/>
                  </a:lnTo>
                  <a:lnTo>
                    <a:pt x="759516" y="667612"/>
                  </a:lnTo>
                  <a:lnTo>
                    <a:pt x="748686" y="662407"/>
                  </a:lnTo>
                  <a:lnTo>
                    <a:pt x="743262" y="657193"/>
                  </a:lnTo>
                  <a:lnTo>
                    <a:pt x="732432" y="651988"/>
                  </a:lnTo>
                  <a:lnTo>
                    <a:pt x="721593" y="646782"/>
                  </a:lnTo>
                  <a:lnTo>
                    <a:pt x="716178" y="641569"/>
                  </a:lnTo>
                  <a:lnTo>
                    <a:pt x="694501" y="641569"/>
                  </a:lnTo>
                  <a:lnTo>
                    <a:pt x="689077" y="646782"/>
                  </a:lnTo>
                  <a:lnTo>
                    <a:pt x="678247" y="651988"/>
                  </a:lnTo>
                  <a:lnTo>
                    <a:pt x="672824" y="657193"/>
                  </a:lnTo>
                  <a:lnTo>
                    <a:pt x="667409" y="662407"/>
                  </a:lnTo>
                  <a:lnTo>
                    <a:pt x="661993" y="667612"/>
                  </a:lnTo>
                  <a:lnTo>
                    <a:pt x="651155" y="672817"/>
                  </a:lnTo>
                  <a:lnTo>
                    <a:pt x="645731" y="678031"/>
                  </a:lnTo>
                  <a:lnTo>
                    <a:pt x="634901" y="683236"/>
                  </a:lnTo>
                  <a:lnTo>
                    <a:pt x="629478" y="688450"/>
                  </a:lnTo>
                  <a:lnTo>
                    <a:pt x="613224" y="693655"/>
                  </a:lnTo>
                  <a:lnTo>
                    <a:pt x="596970" y="698861"/>
                  </a:lnTo>
                  <a:lnTo>
                    <a:pt x="477771" y="698861"/>
                  </a:lnTo>
                  <a:lnTo>
                    <a:pt x="461509" y="693655"/>
                  </a:lnTo>
                  <a:lnTo>
                    <a:pt x="445255" y="688450"/>
                  </a:lnTo>
                  <a:lnTo>
                    <a:pt x="434425" y="683236"/>
                  </a:lnTo>
                  <a:lnTo>
                    <a:pt x="423586" y="678031"/>
                  </a:lnTo>
                  <a:lnTo>
                    <a:pt x="412748" y="672817"/>
                  </a:lnTo>
                  <a:lnTo>
                    <a:pt x="407333" y="667612"/>
                  </a:lnTo>
                  <a:lnTo>
                    <a:pt x="401909" y="662407"/>
                  </a:lnTo>
                  <a:lnTo>
                    <a:pt x="396494" y="657193"/>
                  </a:lnTo>
                  <a:lnTo>
                    <a:pt x="391079" y="651988"/>
                  </a:lnTo>
                  <a:lnTo>
                    <a:pt x="385656" y="646782"/>
                  </a:lnTo>
                  <a:lnTo>
                    <a:pt x="380241" y="641569"/>
                  </a:lnTo>
                  <a:lnTo>
                    <a:pt x="374826" y="636363"/>
                  </a:lnTo>
                  <a:lnTo>
                    <a:pt x="369402" y="631150"/>
                  </a:lnTo>
                  <a:lnTo>
                    <a:pt x="363987" y="620731"/>
                  </a:lnTo>
                  <a:lnTo>
                    <a:pt x="358563" y="610320"/>
                  </a:lnTo>
                  <a:lnTo>
                    <a:pt x="353148" y="599901"/>
                  </a:lnTo>
                  <a:lnTo>
                    <a:pt x="347725" y="584276"/>
                  </a:lnTo>
                  <a:lnTo>
                    <a:pt x="884140" y="579071"/>
                  </a:lnTo>
                  <a:lnTo>
                    <a:pt x="884140" y="454060"/>
                  </a:lnTo>
                  <a:lnTo>
                    <a:pt x="878724" y="417606"/>
                  </a:lnTo>
                  <a:lnTo>
                    <a:pt x="873309" y="396768"/>
                  </a:lnTo>
                  <a:lnTo>
                    <a:pt x="867886" y="375938"/>
                  </a:lnTo>
                  <a:lnTo>
                    <a:pt x="862471" y="365519"/>
                  </a:lnTo>
                  <a:lnTo>
                    <a:pt x="857047" y="349894"/>
                  </a:lnTo>
                  <a:lnTo>
                    <a:pt x="851632" y="339475"/>
                  </a:lnTo>
                  <a:lnTo>
                    <a:pt x="846217" y="329056"/>
                  </a:lnTo>
                  <a:lnTo>
                    <a:pt x="840794" y="318646"/>
                  </a:lnTo>
                  <a:lnTo>
                    <a:pt x="835378" y="308227"/>
                  </a:lnTo>
                  <a:lnTo>
                    <a:pt x="829963" y="297808"/>
                  </a:lnTo>
                  <a:lnTo>
                    <a:pt x="824540" y="292594"/>
                  </a:lnTo>
                  <a:lnTo>
                    <a:pt x="819125" y="282183"/>
                  </a:lnTo>
                  <a:lnTo>
                    <a:pt x="813701" y="276970"/>
                  </a:lnTo>
                  <a:lnTo>
                    <a:pt x="808286" y="271764"/>
                  </a:lnTo>
                  <a:lnTo>
                    <a:pt x="802863" y="261345"/>
                  </a:lnTo>
                  <a:lnTo>
                    <a:pt x="797448" y="256140"/>
                  </a:lnTo>
                  <a:lnTo>
                    <a:pt x="792032" y="250934"/>
                  </a:lnTo>
                  <a:lnTo>
                    <a:pt x="786617" y="245721"/>
                  </a:lnTo>
                  <a:lnTo>
                    <a:pt x="781194" y="240516"/>
                  </a:lnTo>
                  <a:lnTo>
                    <a:pt x="775779" y="235302"/>
                  </a:lnTo>
                  <a:lnTo>
                    <a:pt x="770355" y="230097"/>
                  </a:lnTo>
                  <a:lnTo>
                    <a:pt x="764940" y="224883"/>
                  </a:lnTo>
                  <a:lnTo>
                    <a:pt x="759517" y="219678"/>
                  </a:lnTo>
                  <a:lnTo>
                    <a:pt x="754102" y="214472"/>
                  </a:lnTo>
                  <a:lnTo>
                    <a:pt x="743263" y="209267"/>
                  </a:lnTo>
                  <a:lnTo>
                    <a:pt x="737848" y="204053"/>
                  </a:lnTo>
                  <a:lnTo>
                    <a:pt x="732433" y="198848"/>
                  </a:lnTo>
                  <a:lnTo>
                    <a:pt x="721594" y="193634"/>
                  </a:lnTo>
                  <a:lnTo>
                    <a:pt x="716179" y="188429"/>
                  </a:lnTo>
                  <a:lnTo>
                    <a:pt x="705341" y="183215"/>
                  </a:lnTo>
                  <a:lnTo>
                    <a:pt x="694502" y="178010"/>
                  </a:lnTo>
                  <a:lnTo>
                    <a:pt x="683663" y="172804"/>
                  </a:lnTo>
                  <a:lnTo>
                    <a:pt x="672825" y="167591"/>
                  </a:lnTo>
                  <a:lnTo>
                    <a:pt x="656571" y="162385"/>
                  </a:lnTo>
                  <a:lnTo>
                    <a:pt x="645733" y="157180"/>
                  </a:lnTo>
                  <a:lnTo>
                    <a:pt x="624064" y="151967"/>
                  </a:lnTo>
                  <a:lnTo>
                    <a:pt x="596971" y="146761"/>
                  </a:lnTo>
                  <a:lnTo>
                    <a:pt x="434426" y="146761"/>
                  </a:lnTo>
                  <a:lnTo>
                    <a:pt x="412749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Полилиния: фигура 43">
              <a:extLst>
                <a:ext uri="{FF2B5EF4-FFF2-40B4-BE49-F238E27FC236}">
                  <a16:creationId xmlns:a16="http://schemas.microsoft.com/office/drawing/2014/main" id="{B1DBBADB-9034-4FF0-807B-22DE99BFAB72}"/>
                </a:ext>
              </a:extLst>
            </p:cNvPr>
            <p:cNvSpPr/>
            <p:nvPr/>
          </p:nvSpPr>
          <p:spPr>
            <a:xfrm>
              <a:off x="5045351" y="3260260"/>
              <a:ext cx="407126" cy="391363"/>
            </a:xfrm>
            <a:custGeom>
              <a:avLst/>
              <a:gdLst>
                <a:gd name="connsiteX0" fmla="*/ 185179 w 407125"/>
                <a:gd name="connsiteY0" fmla="*/ 209259 h 391363"/>
                <a:gd name="connsiteX1" fmla="*/ 190603 w 407125"/>
                <a:gd name="connsiteY1" fmla="*/ 198840 h 391363"/>
                <a:gd name="connsiteX2" fmla="*/ 196018 w 407125"/>
                <a:gd name="connsiteY2" fmla="*/ 193634 h 391363"/>
                <a:gd name="connsiteX3" fmla="*/ 201433 w 407125"/>
                <a:gd name="connsiteY3" fmla="*/ 188429 h 391363"/>
                <a:gd name="connsiteX4" fmla="*/ 206857 w 407125"/>
                <a:gd name="connsiteY4" fmla="*/ 183215 h 391363"/>
                <a:gd name="connsiteX5" fmla="*/ 223110 w 407125"/>
                <a:gd name="connsiteY5" fmla="*/ 178010 h 391363"/>
                <a:gd name="connsiteX6" fmla="*/ 250203 w 407125"/>
                <a:gd name="connsiteY6" fmla="*/ 178010 h 391363"/>
                <a:gd name="connsiteX7" fmla="*/ 266456 w 407125"/>
                <a:gd name="connsiteY7" fmla="*/ 183215 h 391363"/>
                <a:gd name="connsiteX8" fmla="*/ 277295 w 407125"/>
                <a:gd name="connsiteY8" fmla="*/ 188429 h 391363"/>
                <a:gd name="connsiteX9" fmla="*/ 288134 w 407125"/>
                <a:gd name="connsiteY9" fmla="*/ 193634 h 391363"/>
                <a:gd name="connsiteX10" fmla="*/ 293549 w 407125"/>
                <a:gd name="connsiteY10" fmla="*/ 198840 h 391363"/>
                <a:gd name="connsiteX11" fmla="*/ 298964 w 407125"/>
                <a:gd name="connsiteY11" fmla="*/ 204053 h 391363"/>
                <a:gd name="connsiteX12" fmla="*/ 304387 w 407125"/>
                <a:gd name="connsiteY12" fmla="*/ 214472 h 391363"/>
                <a:gd name="connsiteX13" fmla="*/ 304387 w 407125"/>
                <a:gd name="connsiteY13" fmla="*/ 250926 h 391363"/>
                <a:gd name="connsiteX14" fmla="*/ 298964 w 407125"/>
                <a:gd name="connsiteY14" fmla="*/ 261345 h 391363"/>
                <a:gd name="connsiteX15" fmla="*/ 293549 w 407125"/>
                <a:gd name="connsiteY15" fmla="*/ 266551 h 391363"/>
                <a:gd name="connsiteX16" fmla="*/ 288134 w 407125"/>
                <a:gd name="connsiteY16" fmla="*/ 271764 h 391363"/>
                <a:gd name="connsiteX17" fmla="*/ 277295 w 407125"/>
                <a:gd name="connsiteY17" fmla="*/ 276970 h 391363"/>
                <a:gd name="connsiteX18" fmla="*/ 228526 w 407125"/>
                <a:gd name="connsiteY18" fmla="*/ 276970 h 391363"/>
                <a:gd name="connsiteX19" fmla="*/ 217687 w 407125"/>
                <a:gd name="connsiteY19" fmla="*/ 271764 h 391363"/>
                <a:gd name="connsiteX20" fmla="*/ 206857 w 407125"/>
                <a:gd name="connsiteY20" fmla="*/ 266551 h 391363"/>
                <a:gd name="connsiteX21" fmla="*/ 201433 w 407125"/>
                <a:gd name="connsiteY21" fmla="*/ 261345 h 391363"/>
                <a:gd name="connsiteX22" fmla="*/ 190603 w 407125"/>
                <a:gd name="connsiteY22" fmla="*/ 261345 h 391363"/>
                <a:gd name="connsiteX23" fmla="*/ 190603 w 407125"/>
                <a:gd name="connsiteY23" fmla="*/ 250926 h 391363"/>
                <a:gd name="connsiteX24" fmla="*/ 185179 w 407125"/>
                <a:gd name="connsiteY24" fmla="*/ 240516 h 391363"/>
                <a:gd name="connsiteX25" fmla="*/ 185179 w 407125"/>
                <a:gd name="connsiteY25" fmla="*/ 209259 h 391363"/>
                <a:gd name="connsiteX26" fmla="*/ 201433 w 407125"/>
                <a:gd name="connsiteY26" fmla="*/ 151967 h 391363"/>
                <a:gd name="connsiteX27" fmla="*/ 190603 w 407125"/>
                <a:gd name="connsiteY27" fmla="*/ 157172 h 391363"/>
                <a:gd name="connsiteX28" fmla="*/ 185179 w 407125"/>
                <a:gd name="connsiteY28" fmla="*/ 162385 h 391363"/>
                <a:gd name="connsiteX29" fmla="*/ 179765 w 407125"/>
                <a:gd name="connsiteY29" fmla="*/ 167591 h 391363"/>
                <a:gd name="connsiteX30" fmla="*/ 174349 w 407125"/>
                <a:gd name="connsiteY30" fmla="*/ 172804 h 391363"/>
                <a:gd name="connsiteX31" fmla="*/ 168926 w 407125"/>
                <a:gd name="connsiteY31" fmla="*/ 178010 h 391363"/>
                <a:gd name="connsiteX32" fmla="*/ 163511 w 407125"/>
                <a:gd name="connsiteY32" fmla="*/ 183215 h 391363"/>
                <a:gd name="connsiteX33" fmla="*/ 158087 w 407125"/>
                <a:gd name="connsiteY33" fmla="*/ 198840 h 391363"/>
                <a:gd name="connsiteX34" fmla="*/ 152672 w 407125"/>
                <a:gd name="connsiteY34" fmla="*/ 219678 h 391363"/>
                <a:gd name="connsiteX35" fmla="*/ 152672 w 407125"/>
                <a:gd name="connsiteY35" fmla="*/ 235302 h 391363"/>
                <a:gd name="connsiteX36" fmla="*/ 158087 w 407125"/>
                <a:gd name="connsiteY36" fmla="*/ 261345 h 391363"/>
                <a:gd name="connsiteX37" fmla="*/ 163511 w 407125"/>
                <a:gd name="connsiteY37" fmla="*/ 271764 h 391363"/>
                <a:gd name="connsiteX38" fmla="*/ 168926 w 407125"/>
                <a:gd name="connsiteY38" fmla="*/ 276970 h 391363"/>
                <a:gd name="connsiteX39" fmla="*/ 174349 w 407125"/>
                <a:gd name="connsiteY39" fmla="*/ 282183 h 391363"/>
                <a:gd name="connsiteX40" fmla="*/ 179765 w 407125"/>
                <a:gd name="connsiteY40" fmla="*/ 287389 h 391363"/>
                <a:gd name="connsiteX41" fmla="*/ 185179 w 407125"/>
                <a:gd name="connsiteY41" fmla="*/ 292594 h 391363"/>
                <a:gd name="connsiteX42" fmla="*/ 196018 w 407125"/>
                <a:gd name="connsiteY42" fmla="*/ 297808 h 391363"/>
                <a:gd name="connsiteX43" fmla="*/ 201433 w 407125"/>
                <a:gd name="connsiteY43" fmla="*/ 303013 h 391363"/>
                <a:gd name="connsiteX44" fmla="*/ 217687 w 407125"/>
                <a:gd name="connsiteY44" fmla="*/ 308219 h 391363"/>
                <a:gd name="connsiteX45" fmla="*/ 244779 w 407125"/>
                <a:gd name="connsiteY45" fmla="*/ 313432 h 391363"/>
                <a:gd name="connsiteX46" fmla="*/ 261033 w 407125"/>
                <a:gd name="connsiteY46" fmla="*/ 313432 h 391363"/>
                <a:gd name="connsiteX47" fmla="*/ 288134 w 407125"/>
                <a:gd name="connsiteY47" fmla="*/ 308219 h 391363"/>
                <a:gd name="connsiteX48" fmla="*/ 298964 w 407125"/>
                <a:gd name="connsiteY48" fmla="*/ 303013 h 391363"/>
                <a:gd name="connsiteX49" fmla="*/ 304387 w 407125"/>
                <a:gd name="connsiteY49" fmla="*/ 297808 h 391363"/>
                <a:gd name="connsiteX50" fmla="*/ 309802 w 407125"/>
                <a:gd name="connsiteY50" fmla="*/ 292594 h 391363"/>
                <a:gd name="connsiteX51" fmla="*/ 315218 w 407125"/>
                <a:gd name="connsiteY51" fmla="*/ 287389 h 391363"/>
                <a:gd name="connsiteX52" fmla="*/ 320641 w 407125"/>
                <a:gd name="connsiteY52" fmla="*/ 282183 h 391363"/>
                <a:gd name="connsiteX53" fmla="*/ 326056 w 407125"/>
                <a:gd name="connsiteY53" fmla="*/ 276970 h 391363"/>
                <a:gd name="connsiteX54" fmla="*/ 331480 w 407125"/>
                <a:gd name="connsiteY54" fmla="*/ 266551 h 391363"/>
                <a:gd name="connsiteX55" fmla="*/ 336895 w 407125"/>
                <a:gd name="connsiteY55" fmla="*/ 245721 h 391363"/>
                <a:gd name="connsiteX56" fmla="*/ 336895 w 407125"/>
                <a:gd name="connsiteY56" fmla="*/ 209259 h 391363"/>
                <a:gd name="connsiteX57" fmla="*/ 331480 w 407125"/>
                <a:gd name="connsiteY57" fmla="*/ 198840 h 391363"/>
                <a:gd name="connsiteX58" fmla="*/ 326056 w 407125"/>
                <a:gd name="connsiteY58" fmla="*/ 188429 h 391363"/>
                <a:gd name="connsiteX59" fmla="*/ 320641 w 407125"/>
                <a:gd name="connsiteY59" fmla="*/ 178010 h 391363"/>
                <a:gd name="connsiteX60" fmla="*/ 315218 w 407125"/>
                <a:gd name="connsiteY60" fmla="*/ 172805 h 391363"/>
                <a:gd name="connsiteX61" fmla="*/ 309802 w 407125"/>
                <a:gd name="connsiteY61" fmla="*/ 167591 h 391363"/>
                <a:gd name="connsiteX62" fmla="*/ 298964 w 407125"/>
                <a:gd name="connsiteY62" fmla="*/ 162386 h 391363"/>
                <a:gd name="connsiteX63" fmla="*/ 293549 w 407125"/>
                <a:gd name="connsiteY63" fmla="*/ 157172 h 391363"/>
                <a:gd name="connsiteX64" fmla="*/ 277295 w 407125"/>
                <a:gd name="connsiteY64" fmla="*/ 151967 h 391363"/>
                <a:gd name="connsiteX65" fmla="*/ 261033 w 407125"/>
                <a:gd name="connsiteY65" fmla="*/ 146761 h 391363"/>
                <a:gd name="connsiteX66" fmla="*/ 217687 w 407125"/>
                <a:gd name="connsiteY66" fmla="*/ 146761 h 391363"/>
                <a:gd name="connsiteX67" fmla="*/ 201433 w 407125"/>
                <a:gd name="connsiteY67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07125" h="391363">
                  <a:moveTo>
                    <a:pt x="185179" y="209259"/>
                  </a:moveTo>
                  <a:lnTo>
                    <a:pt x="190603" y="198840"/>
                  </a:lnTo>
                  <a:lnTo>
                    <a:pt x="196018" y="193634"/>
                  </a:lnTo>
                  <a:lnTo>
                    <a:pt x="201433" y="188429"/>
                  </a:lnTo>
                  <a:lnTo>
                    <a:pt x="206857" y="183215"/>
                  </a:lnTo>
                  <a:lnTo>
                    <a:pt x="223110" y="178010"/>
                  </a:lnTo>
                  <a:lnTo>
                    <a:pt x="250203" y="178010"/>
                  </a:lnTo>
                  <a:lnTo>
                    <a:pt x="266456" y="183215"/>
                  </a:lnTo>
                  <a:lnTo>
                    <a:pt x="277295" y="188429"/>
                  </a:lnTo>
                  <a:lnTo>
                    <a:pt x="288134" y="193634"/>
                  </a:lnTo>
                  <a:lnTo>
                    <a:pt x="293549" y="198840"/>
                  </a:lnTo>
                  <a:lnTo>
                    <a:pt x="298964" y="204053"/>
                  </a:lnTo>
                  <a:lnTo>
                    <a:pt x="304387" y="214472"/>
                  </a:lnTo>
                  <a:lnTo>
                    <a:pt x="304387" y="250926"/>
                  </a:lnTo>
                  <a:lnTo>
                    <a:pt x="298964" y="261345"/>
                  </a:lnTo>
                  <a:lnTo>
                    <a:pt x="293549" y="266551"/>
                  </a:lnTo>
                  <a:lnTo>
                    <a:pt x="288134" y="271764"/>
                  </a:lnTo>
                  <a:lnTo>
                    <a:pt x="277295" y="276970"/>
                  </a:lnTo>
                  <a:lnTo>
                    <a:pt x="228526" y="276970"/>
                  </a:lnTo>
                  <a:lnTo>
                    <a:pt x="217687" y="271764"/>
                  </a:lnTo>
                  <a:lnTo>
                    <a:pt x="206857" y="266551"/>
                  </a:lnTo>
                  <a:lnTo>
                    <a:pt x="201433" y="261345"/>
                  </a:lnTo>
                  <a:lnTo>
                    <a:pt x="190603" y="261345"/>
                  </a:lnTo>
                  <a:lnTo>
                    <a:pt x="190603" y="250926"/>
                  </a:lnTo>
                  <a:lnTo>
                    <a:pt x="185179" y="240516"/>
                  </a:lnTo>
                  <a:lnTo>
                    <a:pt x="185179" y="209259"/>
                  </a:lnTo>
                  <a:close/>
                  <a:moveTo>
                    <a:pt x="201433" y="151967"/>
                  </a:moveTo>
                  <a:lnTo>
                    <a:pt x="190603" y="157172"/>
                  </a:lnTo>
                  <a:lnTo>
                    <a:pt x="185179" y="162385"/>
                  </a:lnTo>
                  <a:lnTo>
                    <a:pt x="179765" y="167591"/>
                  </a:lnTo>
                  <a:lnTo>
                    <a:pt x="174349" y="172804"/>
                  </a:lnTo>
                  <a:lnTo>
                    <a:pt x="168926" y="178010"/>
                  </a:lnTo>
                  <a:lnTo>
                    <a:pt x="163511" y="183215"/>
                  </a:lnTo>
                  <a:lnTo>
                    <a:pt x="158087" y="198840"/>
                  </a:lnTo>
                  <a:lnTo>
                    <a:pt x="152672" y="219678"/>
                  </a:lnTo>
                  <a:lnTo>
                    <a:pt x="152672" y="235302"/>
                  </a:lnTo>
                  <a:lnTo>
                    <a:pt x="158087" y="261345"/>
                  </a:lnTo>
                  <a:lnTo>
                    <a:pt x="163511" y="271764"/>
                  </a:lnTo>
                  <a:lnTo>
                    <a:pt x="168926" y="276970"/>
                  </a:lnTo>
                  <a:lnTo>
                    <a:pt x="174349" y="282183"/>
                  </a:lnTo>
                  <a:lnTo>
                    <a:pt x="179765" y="287389"/>
                  </a:lnTo>
                  <a:lnTo>
                    <a:pt x="185179" y="292594"/>
                  </a:lnTo>
                  <a:lnTo>
                    <a:pt x="196018" y="297808"/>
                  </a:lnTo>
                  <a:lnTo>
                    <a:pt x="201433" y="303013"/>
                  </a:lnTo>
                  <a:lnTo>
                    <a:pt x="217687" y="308219"/>
                  </a:lnTo>
                  <a:lnTo>
                    <a:pt x="244779" y="313432"/>
                  </a:lnTo>
                  <a:lnTo>
                    <a:pt x="261033" y="313432"/>
                  </a:lnTo>
                  <a:lnTo>
                    <a:pt x="288134" y="308219"/>
                  </a:lnTo>
                  <a:lnTo>
                    <a:pt x="298964" y="303013"/>
                  </a:lnTo>
                  <a:lnTo>
                    <a:pt x="304387" y="297808"/>
                  </a:lnTo>
                  <a:lnTo>
                    <a:pt x="309802" y="292594"/>
                  </a:lnTo>
                  <a:lnTo>
                    <a:pt x="315218" y="287389"/>
                  </a:lnTo>
                  <a:lnTo>
                    <a:pt x="320641" y="282183"/>
                  </a:lnTo>
                  <a:lnTo>
                    <a:pt x="326056" y="276970"/>
                  </a:lnTo>
                  <a:lnTo>
                    <a:pt x="331480" y="266551"/>
                  </a:lnTo>
                  <a:lnTo>
                    <a:pt x="336895" y="245721"/>
                  </a:lnTo>
                  <a:lnTo>
                    <a:pt x="336895" y="209259"/>
                  </a:lnTo>
                  <a:lnTo>
                    <a:pt x="331480" y="198840"/>
                  </a:lnTo>
                  <a:lnTo>
                    <a:pt x="326056" y="188429"/>
                  </a:lnTo>
                  <a:lnTo>
                    <a:pt x="320641" y="178010"/>
                  </a:lnTo>
                  <a:lnTo>
                    <a:pt x="315218" y="172805"/>
                  </a:lnTo>
                  <a:lnTo>
                    <a:pt x="309802" y="167591"/>
                  </a:lnTo>
                  <a:lnTo>
                    <a:pt x="298964" y="162386"/>
                  </a:lnTo>
                  <a:lnTo>
                    <a:pt x="293549" y="157172"/>
                  </a:lnTo>
                  <a:lnTo>
                    <a:pt x="277295" y="151967"/>
                  </a:lnTo>
                  <a:lnTo>
                    <a:pt x="261033" y="146761"/>
                  </a:lnTo>
                  <a:lnTo>
                    <a:pt x="217687" y="146761"/>
                  </a:lnTo>
                  <a:lnTo>
                    <a:pt x="201433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id="{5D55F076-77C6-4E3F-B5A9-13BBEE66DC96}"/>
                </a:ext>
              </a:extLst>
            </p:cNvPr>
            <p:cNvSpPr/>
            <p:nvPr/>
          </p:nvSpPr>
          <p:spPr>
            <a:xfrm>
              <a:off x="2330767" y="3275892"/>
              <a:ext cx="407126" cy="391363"/>
            </a:xfrm>
            <a:custGeom>
              <a:avLst/>
              <a:gdLst>
                <a:gd name="connsiteX0" fmla="*/ 288133 w 407125"/>
                <a:gd name="connsiteY0" fmla="*/ 151967 h 391363"/>
                <a:gd name="connsiteX1" fmla="*/ 271879 w 407125"/>
                <a:gd name="connsiteY1" fmla="*/ 157191 h 391363"/>
                <a:gd name="connsiteX2" fmla="*/ 255626 w 407125"/>
                <a:gd name="connsiteY2" fmla="*/ 162396 h 391363"/>
                <a:gd name="connsiteX3" fmla="*/ 239372 w 407125"/>
                <a:gd name="connsiteY3" fmla="*/ 167601 h 391363"/>
                <a:gd name="connsiteX4" fmla="*/ 223109 w 407125"/>
                <a:gd name="connsiteY4" fmla="*/ 172807 h 391363"/>
                <a:gd name="connsiteX5" fmla="*/ 206857 w 407125"/>
                <a:gd name="connsiteY5" fmla="*/ 178012 h 391363"/>
                <a:gd name="connsiteX6" fmla="*/ 185187 w 407125"/>
                <a:gd name="connsiteY6" fmla="*/ 183217 h 391363"/>
                <a:gd name="connsiteX7" fmla="*/ 168925 w 407125"/>
                <a:gd name="connsiteY7" fmla="*/ 188422 h 391363"/>
                <a:gd name="connsiteX8" fmla="*/ 152672 w 407125"/>
                <a:gd name="connsiteY8" fmla="*/ 193627 h 391363"/>
                <a:gd name="connsiteX9" fmla="*/ 152672 w 407125"/>
                <a:gd name="connsiteY9" fmla="*/ 214467 h 391363"/>
                <a:gd name="connsiteX10" fmla="*/ 158095 w 407125"/>
                <a:gd name="connsiteY10" fmla="*/ 224897 h 391363"/>
                <a:gd name="connsiteX11" fmla="*/ 174350 w 407125"/>
                <a:gd name="connsiteY11" fmla="*/ 230102 h 391363"/>
                <a:gd name="connsiteX12" fmla="*/ 196017 w 407125"/>
                <a:gd name="connsiteY12" fmla="*/ 235307 h 391363"/>
                <a:gd name="connsiteX13" fmla="*/ 212271 w 407125"/>
                <a:gd name="connsiteY13" fmla="*/ 240512 h 391363"/>
                <a:gd name="connsiteX14" fmla="*/ 233949 w 407125"/>
                <a:gd name="connsiteY14" fmla="*/ 245717 h 391363"/>
                <a:gd name="connsiteX15" fmla="*/ 250201 w 407125"/>
                <a:gd name="connsiteY15" fmla="*/ 250923 h 391363"/>
                <a:gd name="connsiteX16" fmla="*/ 271879 w 407125"/>
                <a:gd name="connsiteY16" fmla="*/ 256147 h 391363"/>
                <a:gd name="connsiteX17" fmla="*/ 288133 w 407125"/>
                <a:gd name="connsiteY17" fmla="*/ 261353 h 391363"/>
                <a:gd name="connsiteX18" fmla="*/ 304386 w 407125"/>
                <a:gd name="connsiteY18" fmla="*/ 266558 h 391363"/>
                <a:gd name="connsiteX19" fmla="*/ 288133 w 407125"/>
                <a:gd name="connsiteY19" fmla="*/ 266558 h 391363"/>
                <a:gd name="connsiteX20" fmla="*/ 271879 w 407125"/>
                <a:gd name="connsiteY20" fmla="*/ 271763 h 391363"/>
                <a:gd name="connsiteX21" fmla="*/ 255626 w 407125"/>
                <a:gd name="connsiteY21" fmla="*/ 276968 h 391363"/>
                <a:gd name="connsiteX22" fmla="*/ 239372 w 407125"/>
                <a:gd name="connsiteY22" fmla="*/ 282193 h 391363"/>
                <a:gd name="connsiteX23" fmla="*/ 223109 w 407125"/>
                <a:gd name="connsiteY23" fmla="*/ 287398 h 391363"/>
                <a:gd name="connsiteX24" fmla="*/ 201442 w 407125"/>
                <a:gd name="connsiteY24" fmla="*/ 292603 h 391363"/>
                <a:gd name="connsiteX25" fmla="*/ 185187 w 407125"/>
                <a:gd name="connsiteY25" fmla="*/ 297808 h 391363"/>
                <a:gd name="connsiteX26" fmla="*/ 185187 w 407125"/>
                <a:gd name="connsiteY26" fmla="*/ 313443 h 391363"/>
                <a:gd name="connsiteX27" fmla="*/ 190602 w 407125"/>
                <a:gd name="connsiteY27" fmla="*/ 323853 h 391363"/>
                <a:gd name="connsiteX28" fmla="*/ 206857 w 407125"/>
                <a:gd name="connsiteY28" fmla="*/ 323853 h 391363"/>
                <a:gd name="connsiteX29" fmla="*/ 223109 w 407125"/>
                <a:gd name="connsiteY29" fmla="*/ 318648 h 391363"/>
                <a:gd name="connsiteX30" fmla="*/ 239372 w 407125"/>
                <a:gd name="connsiteY30" fmla="*/ 313443 h 391363"/>
                <a:gd name="connsiteX31" fmla="*/ 255626 w 407125"/>
                <a:gd name="connsiteY31" fmla="*/ 308238 h 391363"/>
                <a:gd name="connsiteX32" fmla="*/ 271879 w 407125"/>
                <a:gd name="connsiteY32" fmla="*/ 303013 h 391363"/>
                <a:gd name="connsiteX33" fmla="*/ 288133 w 407125"/>
                <a:gd name="connsiteY33" fmla="*/ 297808 h 391363"/>
                <a:gd name="connsiteX34" fmla="*/ 304386 w 407125"/>
                <a:gd name="connsiteY34" fmla="*/ 292603 h 391363"/>
                <a:gd name="connsiteX35" fmla="*/ 326055 w 407125"/>
                <a:gd name="connsiteY35" fmla="*/ 287398 h 391363"/>
                <a:gd name="connsiteX36" fmla="*/ 342317 w 407125"/>
                <a:gd name="connsiteY36" fmla="*/ 282193 h 391363"/>
                <a:gd name="connsiteX37" fmla="*/ 358572 w 407125"/>
                <a:gd name="connsiteY37" fmla="*/ 276968 h 391363"/>
                <a:gd name="connsiteX38" fmla="*/ 358572 w 407125"/>
                <a:gd name="connsiteY38" fmla="*/ 261353 h 391363"/>
                <a:gd name="connsiteX39" fmla="*/ 353155 w 407125"/>
                <a:gd name="connsiteY39" fmla="*/ 245717 h 391363"/>
                <a:gd name="connsiteX40" fmla="*/ 331480 w 407125"/>
                <a:gd name="connsiteY40" fmla="*/ 240512 h 391363"/>
                <a:gd name="connsiteX41" fmla="*/ 315225 w 407125"/>
                <a:gd name="connsiteY41" fmla="*/ 235307 h 391363"/>
                <a:gd name="connsiteX42" fmla="*/ 293548 w 407125"/>
                <a:gd name="connsiteY42" fmla="*/ 230102 h 391363"/>
                <a:gd name="connsiteX43" fmla="*/ 277293 w 407125"/>
                <a:gd name="connsiteY43" fmla="*/ 224897 h 391363"/>
                <a:gd name="connsiteX44" fmla="*/ 255626 w 407125"/>
                <a:gd name="connsiteY44" fmla="*/ 219672 h 391363"/>
                <a:gd name="connsiteX45" fmla="*/ 239372 w 407125"/>
                <a:gd name="connsiteY45" fmla="*/ 214467 h 391363"/>
                <a:gd name="connsiteX46" fmla="*/ 217694 w 407125"/>
                <a:gd name="connsiteY46" fmla="*/ 209262 h 391363"/>
                <a:gd name="connsiteX47" fmla="*/ 206857 w 407125"/>
                <a:gd name="connsiteY47" fmla="*/ 204057 h 391363"/>
                <a:gd name="connsiteX48" fmla="*/ 223109 w 407125"/>
                <a:gd name="connsiteY48" fmla="*/ 204057 h 391363"/>
                <a:gd name="connsiteX49" fmla="*/ 239372 w 407125"/>
                <a:gd name="connsiteY49" fmla="*/ 198852 h 391363"/>
                <a:gd name="connsiteX50" fmla="*/ 255626 w 407125"/>
                <a:gd name="connsiteY50" fmla="*/ 193627 h 391363"/>
                <a:gd name="connsiteX51" fmla="*/ 271879 w 407125"/>
                <a:gd name="connsiteY51" fmla="*/ 188422 h 391363"/>
                <a:gd name="connsiteX52" fmla="*/ 288133 w 407125"/>
                <a:gd name="connsiteY52" fmla="*/ 183217 h 391363"/>
                <a:gd name="connsiteX53" fmla="*/ 309802 w 407125"/>
                <a:gd name="connsiteY53" fmla="*/ 178012 h 391363"/>
                <a:gd name="connsiteX54" fmla="*/ 326055 w 407125"/>
                <a:gd name="connsiteY54" fmla="*/ 172807 h 391363"/>
                <a:gd name="connsiteX55" fmla="*/ 326055 w 407125"/>
                <a:gd name="connsiteY55" fmla="*/ 162396 h 391363"/>
                <a:gd name="connsiteX56" fmla="*/ 320640 w 407125"/>
                <a:gd name="connsiteY56" fmla="*/ 146761 h 391363"/>
                <a:gd name="connsiteX57" fmla="*/ 304386 w 407125"/>
                <a:gd name="connsiteY57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407125" h="391363">
                  <a:moveTo>
                    <a:pt x="288133" y="151967"/>
                  </a:moveTo>
                  <a:lnTo>
                    <a:pt x="271879" y="157191"/>
                  </a:lnTo>
                  <a:lnTo>
                    <a:pt x="255626" y="162396"/>
                  </a:lnTo>
                  <a:lnTo>
                    <a:pt x="239372" y="167601"/>
                  </a:lnTo>
                  <a:lnTo>
                    <a:pt x="223109" y="172807"/>
                  </a:lnTo>
                  <a:lnTo>
                    <a:pt x="206857" y="178012"/>
                  </a:lnTo>
                  <a:lnTo>
                    <a:pt x="185187" y="183217"/>
                  </a:lnTo>
                  <a:lnTo>
                    <a:pt x="168925" y="188422"/>
                  </a:lnTo>
                  <a:lnTo>
                    <a:pt x="152672" y="193627"/>
                  </a:lnTo>
                  <a:lnTo>
                    <a:pt x="152672" y="214467"/>
                  </a:lnTo>
                  <a:lnTo>
                    <a:pt x="158095" y="224897"/>
                  </a:lnTo>
                  <a:lnTo>
                    <a:pt x="174350" y="230102"/>
                  </a:lnTo>
                  <a:lnTo>
                    <a:pt x="196017" y="235307"/>
                  </a:lnTo>
                  <a:lnTo>
                    <a:pt x="212271" y="240512"/>
                  </a:lnTo>
                  <a:lnTo>
                    <a:pt x="233949" y="245717"/>
                  </a:lnTo>
                  <a:lnTo>
                    <a:pt x="250201" y="250923"/>
                  </a:lnTo>
                  <a:lnTo>
                    <a:pt x="271879" y="256147"/>
                  </a:lnTo>
                  <a:lnTo>
                    <a:pt x="288133" y="261353"/>
                  </a:lnTo>
                  <a:lnTo>
                    <a:pt x="304386" y="266558"/>
                  </a:lnTo>
                  <a:lnTo>
                    <a:pt x="288133" y="266558"/>
                  </a:lnTo>
                  <a:lnTo>
                    <a:pt x="271879" y="271763"/>
                  </a:lnTo>
                  <a:lnTo>
                    <a:pt x="255626" y="276968"/>
                  </a:lnTo>
                  <a:lnTo>
                    <a:pt x="239372" y="282193"/>
                  </a:lnTo>
                  <a:lnTo>
                    <a:pt x="223109" y="287398"/>
                  </a:lnTo>
                  <a:lnTo>
                    <a:pt x="201442" y="292603"/>
                  </a:lnTo>
                  <a:lnTo>
                    <a:pt x="185187" y="297808"/>
                  </a:lnTo>
                  <a:lnTo>
                    <a:pt x="185187" y="313443"/>
                  </a:lnTo>
                  <a:lnTo>
                    <a:pt x="190602" y="323853"/>
                  </a:lnTo>
                  <a:lnTo>
                    <a:pt x="206857" y="323853"/>
                  </a:lnTo>
                  <a:lnTo>
                    <a:pt x="223109" y="318648"/>
                  </a:lnTo>
                  <a:lnTo>
                    <a:pt x="239372" y="313443"/>
                  </a:lnTo>
                  <a:lnTo>
                    <a:pt x="255626" y="308238"/>
                  </a:lnTo>
                  <a:lnTo>
                    <a:pt x="271879" y="303013"/>
                  </a:lnTo>
                  <a:lnTo>
                    <a:pt x="288133" y="297808"/>
                  </a:lnTo>
                  <a:lnTo>
                    <a:pt x="304386" y="292603"/>
                  </a:lnTo>
                  <a:lnTo>
                    <a:pt x="326055" y="287398"/>
                  </a:lnTo>
                  <a:lnTo>
                    <a:pt x="342317" y="282193"/>
                  </a:lnTo>
                  <a:lnTo>
                    <a:pt x="358572" y="276968"/>
                  </a:lnTo>
                  <a:lnTo>
                    <a:pt x="358572" y="261353"/>
                  </a:lnTo>
                  <a:lnTo>
                    <a:pt x="353155" y="245717"/>
                  </a:lnTo>
                  <a:lnTo>
                    <a:pt x="331480" y="240512"/>
                  </a:lnTo>
                  <a:lnTo>
                    <a:pt x="315225" y="235307"/>
                  </a:lnTo>
                  <a:lnTo>
                    <a:pt x="293548" y="230102"/>
                  </a:lnTo>
                  <a:lnTo>
                    <a:pt x="277293" y="224897"/>
                  </a:lnTo>
                  <a:lnTo>
                    <a:pt x="255626" y="219672"/>
                  </a:lnTo>
                  <a:lnTo>
                    <a:pt x="239372" y="214467"/>
                  </a:lnTo>
                  <a:lnTo>
                    <a:pt x="217694" y="209262"/>
                  </a:lnTo>
                  <a:lnTo>
                    <a:pt x="206857" y="204057"/>
                  </a:lnTo>
                  <a:lnTo>
                    <a:pt x="223109" y="204057"/>
                  </a:lnTo>
                  <a:lnTo>
                    <a:pt x="239372" y="198852"/>
                  </a:lnTo>
                  <a:lnTo>
                    <a:pt x="255626" y="193627"/>
                  </a:lnTo>
                  <a:lnTo>
                    <a:pt x="271879" y="188422"/>
                  </a:lnTo>
                  <a:lnTo>
                    <a:pt x="288133" y="183217"/>
                  </a:lnTo>
                  <a:lnTo>
                    <a:pt x="309802" y="178012"/>
                  </a:lnTo>
                  <a:lnTo>
                    <a:pt x="326055" y="172807"/>
                  </a:lnTo>
                  <a:lnTo>
                    <a:pt x="326055" y="162396"/>
                  </a:lnTo>
                  <a:lnTo>
                    <a:pt x="320640" y="146761"/>
                  </a:lnTo>
                  <a:lnTo>
                    <a:pt x="304386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Полилиния: фигура 45">
              <a:extLst>
                <a:ext uri="{FF2B5EF4-FFF2-40B4-BE49-F238E27FC236}">
                  <a16:creationId xmlns:a16="http://schemas.microsoft.com/office/drawing/2014/main" id="{68E85AF7-DB61-4581-BB52-D5743F0A9FD6}"/>
                </a:ext>
              </a:extLst>
            </p:cNvPr>
            <p:cNvSpPr/>
            <p:nvPr/>
          </p:nvSpPr>
          <p:spPr>
            <a:xfrm>
              <a:off x="3024310" y="2374819"/>
              <a:ext cx="1017814" cy="1369771"/>
            </a:xfrm>
            <a:custGeom>
              <a:avLst/>
              <a:gdLst>
                <a:gd name="connsiteX0" fmla="*/ 152672 w 1017814"/>
                <a:gd name="connsiteY0" fmla="*/ 1115540 h 1369771"/>
                <a:gd name="connsiteX1" fmla="*/ 802878 w 1017814"/>
                <a:gd name="connsiteY1" fmla="*/ 1115540 h 1369771"/>
                <a:gd name="connsiteX2" fmla="*/ 802878 w 1017814"/>
                <a:gd name="connsiteY2" fmla="*/ 1303042 h 1369771"/>
                <a:gd name="connsiteX3" fmla="*/ 1008762 w 1017814"/>
                <a:gd name="connsiteY3" fmla="*/ 1303042 h 1369771"/>
                <a:gd name="connsiteX4" fmla="*/ 1008762 w 1017814"/>
                <a:gd name="connsiteY4" fmla="*/ 922833 h 1369771"/>
                <a:gd name="connsiteX5" fmla="*/ 900406 w 1017814"/>
                <a:gd name="connsiteY5" fmla="*/ 922833 h 1369771"/>
                <a:gd name="connsiteX6" fmla="*/ 900406 w 1017814"/>
                <a:gd name="connsiteY6" fmla="*/ 146761 h 1369771"/>
                <a:gd name="connsiteX7" fmla="*/ 699916 w 1017814"/>
                <a:gd name="connsiteY7" fmla="*/ 146761 h 1369771"/>
                <a:gd name="connsiteX8" fmla="*/ 699916 w 1017814"/>
                <a:gd name="connsiteY8" fmla="*/ 922833 h 1369771"/>
                <a:gd name="connsiteX9" fmla="*/ 358572 w 1017814"/>
                <a:gd name="connsiteY9" fmla="*/ 922833 h 1369771"/>
                <a:gd name="connsiteX10" fmla="*/ 358572 w 1017814"/>
                <a:gd name="connsiteY10" fmla="*/ 146761 h 1369771"/>
                <a:gd name="connsiteX11" fmla="*/ 152672 w 1017814"/>
                <a:gd name="connsiteY11" fmla="*/ 146761 h 136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7814" h="1369771">
                  <a:moveTo>
                    <a:pt x="152672" y="1115540"/>
                  </a:moveTo>
                  <a:lnTo>
                    <a:pt x="802878" y="1115540"/>
                  </a:lnTo>
                  <a:lnTo>
                    <a:pt x="802878" y="1303042"/>
                  </a:lnTo>
                  <a:lnTo>
                    <a:pt x="1008762" y="1303042"/>
                  </a:lnTo>
                  <a:lnTo>
                    <a:pt x="1008762" y="922833"/>
                  </a:lnTo>
                  <a:lnTo>
                    <a:pt x="900406" y="922833"/>
                  </a:lnTo>
                  <a:lnTo>
                    <a:pt x="900406" y="146761"/>
                  </a:lnTo>
                  <a:lnTo>
                    <a:pt x="699916" y="146761"/>
                  </a:lnTo>
                  <a:lnTo>
                    <a:pt x="699916" y="922833"/>
                  </a:lnTo>
                  <a:lnTo>
                    <a:pt x="358572" y="922833"/>
                  </a:lnTo>
                  <a:lnTo>
                    <a:pt x="358572" y="146761"/>
                  </a:lnTo>
                  <a:lnTo>
                    <a:pt x="15267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Полилиния: фигура 46">
              <a:extLst>
                <a:ext uri="{FF2B5EF4-FFF2-40B4-BE49-F238E27FC236}">
                  <a16:creationId xmlns:a16="http://schemas.microsoft.com/office/drawing/2014/main" id="{308B48F6-6589-4F99-B5A7-DC50D20888DF}"/>
                </a:ext>
              </a:extLst>
            </p:cNvPr>
            <p:cNvSpPr/>
            <p:nvPr/>
          </p:nvSpPr>
          <p:spPr>
            <a:xfrm>
              <a:off x="5007405" y="3416528"/>
              <a:ext cx="407126" cy="391363"/>
            </a:xfrm>
            <a:custGeom>
              <a:avLst/>
              <a:gdLst>
                <a:gd name="connsiteX0" fmla="*/ 152672 w 407125"/>
                <a:gd name="connsiteY0" fmla="*/ 157171 h 391363"/>
                <a:gd name="connsiteX1" fmla="*/ 152672 w 407125"/>
                <a:gd name="connsiteY1" fmla="*/ 172806 h 391363"/>
                <a:gd name="connsiteX2" fmla="*/ 163522 w 407125"/>
                <a:gd name="connsiteY2" fmla="*/ 178012 h 391363"/>
                <a:gd name="connsiteX3" fmla="*/ 174352 w 407125"/>
                <a:gd name="connsiteY3" fmla="*/ 183217 h 391363"/>
                <a:gd name="connsiteX4" fmla="*/ 190617 w 407125"/>
                <a:gd name="connsiteY4" fmla="*/ 188422 h 391363"/>
                <a:gd name="connsiteX5" fmla="*/ 201446 w 407125"/>
                <a:gd name="connsiteY5" fmla="*/ 193627 h 391363"/>
                <a:gd name="connsiteX6" fmla="*/ 212296 w 407125"/>
                <a:gd name="connsiteY6" fmla="*/ 198832 h 391363"/>
                <a:gd name="connsiteX7" fmla="*/ 223125 w 407125"/>
                <a:gd name="connsiteY7" fmla="*/ 204037 h 391363"/>
                <a:gd name="connsiteX8" fmla="*/ 233955 w 407125"/>
                <a:gd name="connsiteY8" fmla="*/ 209262 h 391363"/>
                <a:gd name="connsiteX9" fmla="*/ 250220 w 407125"/>
                <a:gd name="connsiteY9" fmla="*/ 214467 h 391363"/>
                <a:gd name="connsiteX10" fmla="*/ 261049 w 407125"/>
                <a:gd name="connsiteY10" fmla="*/ 219672 h 391363"/>
                <a:gd name="connsiteX11" fmla="*/ 271879 w 407125"/>
                <a:gd name="connsiteY11" fmla="*/ 224877 h 391363"/>
                <a:gd name="connsiteX12" fmla="*/ 283461 w 407125"/>
                <a:gd name="connsiteY12" fmla="*/ 224975 h 391363"/>
                <a:gd name="connsiteX13" fmla="*/ 277293 w 407125"/>
                <a:gd name="connsiteY13" fmla="*/ 245717 h 391363"/>
                <a:gd name="connsiteX14" fmla="*/ 271879 w 407125"/>
                <a:gd name="connsiteY14" fmla="*/ 256128 h 391363"/>
                <a:gd name="connsiteX15" fmla="*/ 266464 w 407125"/>
                <a:gd name="connsiteY15" fmla="*/ 266557 h 391363"/>
                <a:gd name="connsiteX16" fmla="*/ 261049 w 407125"/>
                <a:gd name="connsiteY16" fmla="*/ 276968 h 391363"/>
                <a:gd name="connsiteX17" fmla="*/ 255634 w 407125"/>
                <a:gd name="connsiteY17" fmla="*/ 292603 h 391363"/>
                <a:gd name="connsiteX18" fmla="*/ 255634 w 407125"/>
                <a:gd name="connsiteY18" fmla="*/ 308218 h 391363"/>
                <a:gd name="connsiteX19" fmla="*/ 266464 w 407125"/>
                <a:gd name="connsiteY19" fmla="*/ 313423 h 391363"/>
                <a:gd name="connsiteX20" fmla="*/ 277293 w 407125"/>
                <a:gd name="connsiteY20" fmla="*/ 313423 h 391363"/>
                <a:gd name="connsiteX21" fmla="*/ 282708 w 407125"/>
                <a:gd name="connsiteY21" fmla="*/ 308218 h 391363"/>
                <a:gd name="connsiteX22" fmla="*/ 288143 w 407125"/>
                <a:gd name="connsiteY22" fmla="*/ 292603 h 391363"/>
                <a:gd name="connsiteX23" fmla="*/ 293558 w 407125"/>
                <a:gd name="connsiteY23" fmla="*/ 282173 h 391363"/>
                <a:gd name="connsiteX24" fmla="*/ 298973 w 407125"/>
                <a:gd name="connsiteY24" fmla="*/ 271763 h 391363"/>
                <a:gd name="connsiteX25" fmla="*/ 304388 w 407125"/>
                <a:gd name="connsiteY25" fmla="*/ 261333 h 391363"/>
                <a:gd name="connsiteX26" fmla="*/ 309802 w 407125"/>
                <a:gd name="connsiteY26" fmla="*/ 245717 h 391363"/>
                <a:gd name="connsiteX27" fmla="*/ 315238 w 407125"/>
                <a:gd name="connsiteY27" fmla="*/ 235307 h 391363"/>
                <a:gd name="connsiteX28" fmla="*/ 320652 w 407125"/>
                <a:gd name="connsiteY28" fmla="*/ 224877 h 391363"/>
                <a:gd name="connsiteX29" fmla="*/ 320652 w 407125"/>
                <a:gd name="connsiteY29" fmla="*/ 209262 h 391363"/>
                <a:gd name="connsiteX30" fmla="*/ 309802 w 407125"/>
                <a:gd name="connsiteY30" fmla="*/ 204037 h 391363"/>
                <a:gd name="connsiteX31" fmla="*/ 293558 w 407125"/>
                <a:gd name="connsiteY31" fmla="*/ 198832 h 391363"/>
                <a:gd name="connsiteX32" fmla="*/ 282708 w 407125"/>
                <a:gd name="connsiteY32" fmla="*/ 193627 h 391363"/>
                <a:gd name="connsiteX33" fmla="*/ 271879 w 407125"/>
                <a:gd name="connsiteY33" fmla="*/ 188422 h 391363"/>
                <a:gd name="connsiteX34" fmla="*/ 261049 w 407125"/>
                <a:gd name="connsiteY34" fmla="*/ 183217 h 391363"/>
                <a:gd name="connsiteX35" fmla="*/ 244805 w 407125"/>
                <a:gd name="connsiteY35" fmla="*/ 178012 h 391363"/>
                <a:gd name="connsiteX36" fmla="*/ 233955 w 407125"/>
                <a:gd name="connsiteY36" fmla="*/ 172806 h 391363"/>
                <a:gd name="connsiteX37" fmla="*/ 223125 w 407125"/>
                <a:gd name="connsiteY37" fmla="*/ 167601 h 391363"/>
                <a:gd name="connsiteX38" fmla="*/ 212296 w 407125"/>
                <a:gd name="connsiteY38" fmla="*/ 162377 h 391363"/>
                <a:gd name="connsiteX39" fmla="*/ 196031 w 407125"/>
                <a:gd name="connsiteY39" fmla="*/ 157171 h 391363"/>
                <a:gd name="connsiteX40" fmla="*/ 185181 w 407125"/>
                <a:gd name="connsiteY40" fmla="*/ 151966 h 391363"/>
                <a:gd name="connsiteX41" fmla="*/ 174352 w 407125"/>
                <a:gd name="connsiteY41" fmla="*/ 146761 h 391363"/>
                <a:gd name="connsiteX42" fmla="*/ 158107 w 407125"/>
                <a:gd name="connsiteY42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07125" h="391363">
                  <a:moveTo>
                    <a:pt x="152672" y="157171"/>
                  </a:moveTo>
                  <a:lnTo>
                    <a:pt x="152672" y="172806"/>
                  </a:lnTo>
                  <a:lnTo>
                    <a:pt x="163522" y="178012"/>
                  </a:lnTo>
                  <a:lnTo>
                    <a:pt x="174352" y="183217"/>
                  </a:lnTo>
                  <a:lnTo>
                    <a:pt x="190617" y="188422"/>
                  </a:lnTo>
                  <a:lnTo>
                    <a:pt x="201446" y="193627"/>
                  </a:lnTo>
                  <a:lnTo>
                    <a:pt x="212296" y="198832"/>
                  </a:lnTo>
                  <a:lnTo>
                    <a:pt x="223125" y="204037"/>
                  </a:lnTo>
                  <a:lnTo>
                    <a:pt x="233955" y="209262"/>
                  </a:lnTo>
                  <a:lnTo>
                    <a:pt x="250220" y="214467"/>
                  </a:lnTo>
                  <a:lnTo>
                    <a:pt x="261049" y="219672"/>
                  </a:lnTo>
                  <a:lnTo>
                    <a:pt x="271879" y="224877"/>
                  </a:lnTo>
                  <a:lnTo>
                    <a:pt x="283461" y="224975"/>
                  </a:lnTo>
                  <a:lnTo>
                    <a:pt x="277293" y="245717"/>
                  </a:lnTo>
                  <a:lnTo>
                    <a:pt x="271879" y="256128"/>
                  </a:lnTo>
                  <a:lnTo>
                    <a:pt x="266464" y="266557"/>
                  </a:lnTo>
                  <a:lnTo>
                    <a:pt x="261049" y="276968"/>
                  </a:lnTo>
                  <a:lnTo>
                    <a:pt x="255634" y="292603"/>
                  </a:lnTo>
                  <a:lnTo>
                    <a:pt x="255634" y="308218"/>
                  </a:lnTo>
                  <a:lnTo>
                    <a:pt x="266464" y="313423"/>
                  </a:lnTo>
                  <a:lnTo>
                    <a:pt x="277293" y="313423"/>
                  </a:lnTo>
                  <a:lnTo>
                    <a:pt x="282708" y="308218"/>
                  </a:lnTo>
                  <a:lnTo>
                    <a:pt x="288143" y="292603"/>
                  </a:lnTo>
                  <a:lnTo>
                    <a:pt x="293558" y="282173"/>
                  </a:lnTo>
                  <a:lnTo>
                    <a:pt x="298973" y="271763"/>
                  </a:lnTo>
                  <a:lnTo>
                    <a:pt x="304388" y="261333"/>
                  </a:lnTo>
                  <a:lnTo>
                    <a:pt x="309802" y="245717"/>
                  </a:lnTo>
                  <a:lnTo>
                    <a:pt x="315238" y="235307"/>
                  </a:lnTo>
                  <a:lnTo>
                    <a:pt x="320652" y="224877"/>
                  </a:lnTo>
                  <a:lnTo>
                    <a:pt x="320652" y="209262"/>
                  </a:lnTo>
                  <a:lnTo>
                    <a:pt x="309802" y="204037"/>
                  </a:lnTo>
                  <a:lnTo>
                    <a:pt x="293558" y="198832"/>
                  </a:lnTo>
                  <a:lnTo>
                    <a:pt x="282708" y="193627"/>
                  </a:lnTo>
                  <a:lnTo>
                    <a:pt x="271879" y="188422"/>
                  </a:lnTo>
                  <a:lnTo>
                    <a:pt x="261049" y="183217"/>
                  </a:lnTo>
                  <a:lnTo>
                    <a:pt x="244805" y="178012"/>
                  </a:lnTo>
                  <a:lnTo>
                    <a:pt x="233955" y="172806"/>
                  </a:lnTo>
                  <a:lnTo>
                    <a:pt x="223125" y="167601"/>
                  </a:lnTo>
                  <a:lnTo>
                    <a:pt x="212296" y="162377"/>
                  </a:lnTo>
                  <a:lnTo>
                    <a:pt x="196031" y="157171"/>
                  </a:lnTo>
                  <a:lnTo>
                    <a:pt x="185181" y="151966"/>
                  </a:lnTo>
                  <a:lnTo>
                    <a:pt x="174352" y="146761"/>
                  </a:lnTo>
                  <a:lnTo>
                    <a:pt x="158107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Полилиния: фигура 47">
              <a:extLst>
                <a:ext uri="{FF2B5EF4-FFF2-40B4-BE49-F238E27FC236}">
                  <a16:creationId xmlns:a16="http://schemas.microsoft.com/office/drawing/2014/main" id="{AC8AEC12-4E21-4B04-B639-06F64EC715ED}"/>
                </a:ext>
              </a:extLst>
            </p:cNvPr>
            <p:cNvSpPr/>
            <p:nvPr/>
          </p:nvSpPr>
          <p:spPr>
            <a:xfrm>
              <a:off x="2395789" y="3432144"/>
              <a:ext cx="407126" cy="391363"/>
            </a:xfrm>
            <a:custGeom>
              <a:avLst/>
              <a:gdLst>
                <a:gd name="connsiteX0" fmla="*/ 288133 w 407125"/>
                <a:gd name="connsiteY0" fmla="*/ 151986 h 391363"/>
                <a:gd name="connsiteX1" fmla="*/ 277295 w 407125"/>
                <a:gd name="connsiteY1" fmla="*/ 157191 h 391363"/>
                <a:gd name="connsiteX2" fmla="*/ 266458 w 407125"/>
                <a:gd name="connsiteY2" fmla="*/ 162396 h 391363"/>
                <a:gd name="connsiteX3" fmla="*/ 255618 w 407125"/>
                <a:gd name="connsiteY3" fmla="*/ 167601 h 391363"/>
                <a:gd name="connsiteX4" fmla="*/ 244780 w 407125"/>
                <a:gd name="connsiteY4" fmla="*/ 172807 h 391363"/>
                <a:gd name="connsiteX5" fmla="*/ 233949 w 407125"/>
                <a:gd name="connsiteY5" fmla="*/ 178012 h 391363"/>
                <a:gd name="connsiteX6" fmla="*/ 223111 w 407125"/>
                <a:gd name="connsiteY6" fmla="*/ 183217 h 391363"/>
                <a:gd name="connsiteX7" fmla="*/ 212271 w 407125"/>
                <a:gd name="connsiteY7" fmla="*/ 188422 h 391363"/>
                <a:gd name="connsiteX8" fmla="*/ 201434 w 407125"/>
                <a:gd name="connsiteY8" fmla="*/ 193647 h 391363"/>
                <a:gd name="connsiteX9" fmla="*/ 190604 w 407125"/>
                <a:gd name="connsiteY9" fmla="*/ 198852 h 391363"/>
                <a:gd name="connsiteX10" fmla="*/ 179764 w 407125"/>
                <a:gd name="connsiteY10" fmla="*/ 204057 h 391363"/>
                <a:gd name="connsiteX11" fmla="*/ 168927 w 407125"/>
                <a:gd name="connsiteY11" fmla="*/ 209262 h 391363"/>
                <a:gd name="connsiteX12" fmla="*/ 158087 w 407125"/>
                <a:gd name="connsiteY12" fmla="*/ 214467 h 391363"/>
                <a:gd name="connsiteX13" fmla="*/ 152672 w 407125"/>
                <a:gd name="connsiteY13" fmla="*/ 219692 h 391363"/>
                <a:gd name="connsiteX14" fmla="*/ 152672 w 407125"/>
                <a:gd name="connsiteY14" fmla="*/ 224897 h 391363"/>
                <a:gd name="connsiteX15" fmla="*/ 158087 w 407125"/>
                <a:gd name="connsiteY15" fmla="*/ 235307 h 391363"/>
                <a:gd name="connsiteX16" fmla="*/ 163512 w 407125"/>
                <a:gd name="connsiteY16" fmla="*/ 245717 h 391363"/>
                <a:gd name="connsiteX17" fmla="*/ 168927 w 407125"/>
                <a:gd name="connsiteY17" fmla="*/ 245717 h 391363"/>
                <a:gd name="connsiteX18" fmla="*/ 179764 w 407125"/>
                <a:gd name="connsiteY18" fmla="*/ 240512 h 391363"/>
                <a:gd name="connsiteX19" fmla="*/ 190604 w 407125"/>
                <a:gd name="connsiteY19" fmla="*/ 235307 h 391363"/>
                <a:gd name="connsiteX20" fmla="*/ 201434 w 407125"/>
                <a:gd name="connsiteY20" fmla="*/ 230102 h 391363"/>
                <a:gd name="connsiteX21" fmla="*/ 212271 w 407125"/>
                <a:gd name="connsiteY21" fmla="*/ 224897 h 391363"/>
                <a:gd name="connsiteX22" fmla="*/ 223111 w 407125"/>
                <a:gd name="connsiteY22" fmla="*/ 219692 h 391363"/>
                <a:gd name="connsiteX23" fmla="*/ 228526 w 407125"/>
                <a:gd name="connsiteY23" fmla="*/ 219692 h 391363"/>
                <a:gd name="connsiteX24" fmla="*/ 233949 w 407125"/>
                <a:gd name="connsiteY24" fmla="*/ 230102 h 391363"/>
                <a:gd name="connsiteX25" fmla="*/ 239363 w 407125"/>
                <a:gd name="connsiteY25" fmla="*/ 240512 h 391363"/>
                <a:gd name="connsiteX26" fmla="*/ 244780 w 407125"/>
                <a:gd name="connsiteY26" fmla="*/ 250942 h 391363"/>
                <a:gd name="connsiteX27" fmla="*/ 250203 w 407125"/>
                <a:gd name="connsiteY27" fmla="*/ 261352 h 391363"/>
                <a:gd name="connsiteX28" fmla="*/ 255618 w 407125"/>
                <a:gd name="connsiteY28" fmla="*/ 271782 h 391363"/>
                <a:gd name="connsiteX29" fmla="*/ 261033 w 407125"/>
                <a:gd name="connsiteY29" fmla="*/ 282193 h 391363"/>
                <a:gd name="connsiteX30" fmla="*/ 255618 w 407125"/>
                <a:gd name="connsiteY30" fmla="*/ 287398 h 391363"/>
                <a:gd name="connsiteX31" fmla="*/ 244780 w 407125"/>
                <a:gd name="connsiteY31" fmla="*/ 292603 h 391363"/>
                <a:gd name="connsiteX32" fmla="*/ 233949 w 407125"/>
                <a:gd name="connsiteY32" fmla="*/ 297808 h 391363"/>
                <a:gd name="connsiteX33" fmla="*/ 223111 w 407125"/>
                <a:gd name="connsiteY33" fmla="*/ 303033 h 391363"/>
                <a:gd name="connsiteX34" fmla="*/ 212271 w 407125"/>
                <a:gd name="connsiteY34" fmla="*/ 308238 h 391363"/>
                <a:gd name="connsiteX35" fmla="*/ 206857 w 407125"/>
                <a:gd name="connsiteY35" fmla="*/ 313443 h 391363"/>
                <a:gd name="connsiteX36" fmla="*/ 206857 w 407125"/>
                <a:gd name="connsiteY36" fmla="*/ 329058 h 391363"/>
                <a:gd name="connsiteX37" fmla="*/ 212271 w 407125"/>
                <a:gd name="connsiteY37" fmla="*/ 339469 h 391363"/>
                <a:gd name="connsiteX38" fmla="*/ 223111 w 407125"/>
                <a:gd name="connsiteY38" fmla="*/ 339469 h 391363"/>
                <a:gd name="connsiteX39" fmla="*/ 233949 w 407125"/>
                <a:gd name="connsiteY39" fmla="*/ 334263 h 391363"/>
                <a:gd name="connsiteX40" fmla="*/ 244780 w 407125"/>
                <a:gd name="connsiteY40" fmla="*/ 329058 h 391363"/>
                <a:gd name="connsiteX41" fmla="*/ 255618 w 407125"/>
                <a:gd name="connsiteY41" fmla="*/ 323853 h 391363"/>
                <a:gd name="connsiteX42" fmla="*/ 266458 w 407125"/>
                <a:gd name="connsiteY42" fmla="*/ 318648 h 391363"/>
                <a:gd name="connsiteX43" fmla="*/ 277295 w 407125"/>
                <a:gd name="connsiteY43" fmla="*/ 313443 h 391363"/>
                <a:gd name="connsiteX44" fmla="*/ 288133 w 407125"/>
                <a:gd name="connsiteY44" fmla="*/ 308238 h 391363"/>
                <a:gd name="connsiteX45" fmla="*/ 298965 w 407125"/>
                <a:gd name="connsiteY45" fmla="*/ 303033 h 391363"/>
                <a:gd name="connsiteX46" fmla="*/ 309802 w 407125"/>
                <a:gd name="connsiteY46" fmla="*/ 297808 h 391363"/>
                <a:gd name="connsiteX47" fmla="*/ 320642 w 407125"/>
                <a:gd name="connsiteY47" fmla="*/ 292603 h 391363"/>
                <a:gd name="connsiteX48" fmla="*/ 331480 w 407125"/>
                <a:gd name="connsiteY48" fmla="*/ 287398 h 391363"/>
                <a:gd name="connsiteX49" fmla="*/ 342320 w 407125"/>
                <a:gd name="connsiteY49" fmla="*/ 282193 h 391363"/>
                <a:gd name="connsiteX50" fmla="*/ 353149 w 407125"/>
                <a:gd name="connsiteY50" fmla="*/ 276987 h 391363"/>
                <a:gd name="connsiteX51" fmla="*/ 363987 w 407125"/>
                <a:gd name="connsiteY51" fmla="*/ 271782 h 391363"/>
                <a:gd name="connsiteX52" fmla="*/ 369402 w 407125"/>
                <a:gd name="connsiteY52" fmla="*/ 266558 h 391363"/>
                <a:gd name="connsiteX53" fmla="*/ 369402 w 407125"/>
                <a:gd name="connsiteY53" fmla="*/ 250942 h 391363"/>
                <a:gd name="connsiteX54" fmla="*/ 363987 w 407125"/>
                <a:gd name="connsiteY54" fmla="*/ 240512 h 391363"/>
                <a:gd name="connsiteX55" fmla="*/ 353149 w 407125"/>
                <a:gd name="connsiteY55" fmla="*/ 240512 h 391363"/>
                <a:gd name="connsiteX56" fmla="*/ 342320 w 407125"/>
                <a:gd name="connsiteY56" fmla="*/ 245717 h 391363"/>
                <a:gd name="connsiteX57" fmla="*/ 331480 w 407125"/>
                <a:gd name="connsiteY57" fmla="*/ 250942 h 391363"/>
                <a:gd name="connsiteX58" fmla="*/ 320642 w 407125"/>
                <a:gd name="connsiteY58" fmla="*/ 256147 h 391363"/>
                <a:gd name="connsiteX59" fmla="*/ 309802 w 407125"/>
                <a:gd name="connsiteY59" fmla="*/ 261352 h 391363"/>
                <a:gd name="connsiteX60" fmla="*/ 298965 w 407125"/>
                <a:gd name="connsiteY60" fmla="*/ 266558 h 391363"/>
                <a:gd name="connsiteX61" fmla="*/ 288133 w 407125"/>
                <a:gd name="connsiteY61" fmla="*/ 266558 h 391363"/>
                <a:gd name="connsiteX62" fmla="*/ 282710 w 407125"/>
                <a:gd name="connsiteY62" fmla="*/ 256147 h 391363"/>
                <a:gd name="connsiteX63" fmla="*/ 277295 w 407125"/>
                <a:gd name="connsiteY63" fmla="*/ 245717 h 391363"/>
                <a:gd name="connsiteX64" fmla="*/ 271872 w 407125"/>
                <a:gd name="connsiteY64" fmla="*/ 235307 h 391363"/>
                <a:gd name="connsiteX65" fmla="*/ 266458 w 407125"/>
                <a:gd name="connsiteY65" fmla="*/ 224897 h 391363"/>
                <a:gd name="connsiteX66" fmla="*/ 261033 w 407125"/>
                <a:gd name="connsiteY66" fmla="*/ 214467 h 391363"/>
                <a:gd name="connsiteX67" fmla="*/ 255618 w 407125"/>
                <a:gd name="connsiteY67" fmla="*/ 198852 h 391363"/>
                <a:gd name="connsiteX68" fmla="*/ 266458 w 407125"/>
                <a:gd name="connsiteY68" fmla="*/ 198852 h 391363"/>
                <a:gd name="connsiteX69" fmla="*/ 277295 w 407125"/>
                <a:gd name="connsiteY69" fmla="*/ 193647 h 391363"/>
                <a:gd name="connsiteX70" fmla="*/ 288133 w 407125"/>
                <a:gd name="connsiteY70" fmla="*/ 188422 h 391363"/>
                <a:gd name="connsiteX71" fmla="*/ 298965 w 407125"/>
                <a:gd name="connsiteY71" fmla="*/ 183217 h 391363"/>
                <a:gd name="connsiteX72" fmla="*/ 309802 w 407125"/>
                <a:gd name="connsiteY72" fmla="*/ 178012 h 391363"/>
                <a:gd name="connsiteX73" fmla="*/ 320642 w 407125"/>
                <a:gd name="connsiteY73" fmla="*/ 172807 h 391363"/>
                <a:gd name="connsiteX74" fmla="*/ 320642 w 407125"/>
                <a:gd name="connsiteY74" fmla="*/ 157191 h 391363"/>
                <a:gd name="connsiteX75" fmla="*/ 315217 w 407125"/>
                <a:gd name="connsiteY75" fmla="*/ 146761 h 391363"/>
                <a:gd name="connsiteX76" fmla="*/ 298965 w 407125"/>
                <a:gd name="connsiteY7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407125" h="391363">
                  <a:moveTo>
                    <a:pt x="288133" y="151986"/>
                  </a:moveTo>
                  <a:lnTo>
                    <a:pt x="277295" y="157191"/>
                  </a:lnTo>
                  <a:lnTo>
                    <a:pt x="266458" y="162396"/>
                  </a:lnTo>
                  <a:lnTo>
                    <a:pt x="255618" y="167601"/>
                  </a:lnTo>
                  <a:lnTo>
                    <a:pt x="244780" y="172807"/>
                  </a:lnTo>
                  <a:lnTo>
                    <a:pt x="233949" y="178012"/>
                  </a:lnTo>
                  <a:lnTo>
                    <a:pt x="223111" y="183217"/>
                  </a:lnTo>
                  <a:lnTo>
                    <a:pt x="212271" y="188422"/>
                  </a:lnTo>
                  <a:lnTo>
                    <a:pt x="201434" y="193647"/>
                  </a:lnTo>
                  <a:lnTo>
                    <a:pt x="190604" y="198852"/>
                  </a:lnTo>
                  <a:lnTo>
                    <a:pt x="179764" y="204057"/>
                  </a:lnTo>
                  <a:lnTo>
                    <a:pt x="168927" y="209262"/>
                  </a:lnTo>
                  <a:lnTo>
                    <a:pt x="158087" y="214467"/>
                  </a:lnTo>
                  <a:lnTo>
                    <a:pt x="152672" y="219692"/>
                  </a:lnTo>
                  <a:lnTo>
                    <a:pt x="152672" y="224897"/>
                  </a:lnTo>
                  <a:lnTo>
                    <a:pt x="158087" y="235307"/>
                  </a:lnTo>
                  <a:lnTo>
                    <a:pt x="163512" y="245717"/>
                  </a:lnTo>
                  <a:lnTo>
                    <a:pt x="168927" y="245717"/>
                  </a:lnTo>
                  <a:lnTo>
                    <a:pt x="179764" y="240512"/>
                  </a:lnTo>
                  <a:lnTo>
                    <a:pt x="190604" y="235307"/>
                  </a:lnTo>
                  <a:lnTo>
                    <a:pt x="201434" y="230102"/>
                  </a:lnTo>
                  <a:lnTo>
                    <a:pt x="212271" y="224897"/>
                  </a:lnTo>
                  <a:lnTo>
                    <a:pt x="223111" y="219692"/>
                  </a:lnTo>
                  <a:lnTo>
                    <a:pt x="228526" y="219692"/>
                  </a:lnTo>
                  <a:lnTo>
                    <a:pt x="233949" y="230102"/>
                  </a:lnTo>
                  <a:lnTo>
                    <a:pt x="239363" y="240512"/>
                  </a:lnTo>
                  <a:lnTo>
                    <a:pt x="244780" y="250942"/>
                  </a:lnTo>
                  <a:lnTo>
                    <a:pt x="250203" y="261352"/>
                  </a:lnTo>
                  <a:lnTo>
                    <a:pt x="255618" y="271782"/>
                  </a:lnTo>
                  <a:lnTo>
                    <a:pt x="261033" y="282193"/>
                  </a:lnTo>
                  <a:lnTo>
                    <a:pt x="255618" y="287398"/>
                  </a:lnTo>
                  <a:lnTo>
                    <a:pt x="244780" y="292603"/>
                  </a:lnTo>
                  <a:lnTo>
                    <a:pt x="233949" y="297808"/>
                  </a:lnTo>
                  <a:lnTo>
                    <a:pt x="223111" y="303033"/>
                  </a:lnTo>
                  <a:lnTo>
                    <a:pt x="212271" y="308238"/>
                  </a:lnTo>
                  <a:lnTo>
                    <a:pt x="206857" y="313443"/>
                  </a:lnTo>
                  <a:lnTo>
                    <a:pt x="206857" y="329058"/>
                  </a:lnTo>
                  <a:lnTo>
                    <a:pt x="212271" y="339469"/>
                  </a:lnTo>
                  <a:lnTo>
                    <a:pt x="223111" y="339469"/>
                  </a:lnTo>
                  <a:lnTo>
                    <a:pt x="233949" y="334263"/>
                  </a:lnTo>
                  <a:lnTo>
                    <a:pt x="244780" y="329058"/>
                  </a:lnTo>
                  <a:lnTo>
                    <a:pt x="255618" y="323853"/>
                  </a:lnTo>
                  <a:lnTo>
                    <a:pt x="266458" y="318648"/>
                  </a:lnTo>
                  <a:lnTo>
                    <a:pt x="277295" y="313443"/>
                  </a:lnTo>
                  <a:lnTo>
                    <a:pt x="288133" y="308238"/>
                  </a:lnTo>
                  <a:lnTo>
                    <a:pt x="298965" y="303033"/>
                  </a:lnTo>
                  <a:lnTo>
                    <a:pt x="309802" y="297808"/>
                  </a:lnTo>
                  <a:lnTo>
                    <a:pt x="320642" y="292603"/>
                  </a:lnTo>
                  <a:lnTo>
                    <a:pt x="331480" y="287398"/>
                  </a:lnTo>
                  <a:lnTo>
                    <a:pt x="342320" y="282193"/>
                  </a:lnTo>
                  <a:lnTo>
                    <a:pt x="353149" y="276987"/>
                  </a:lnTo>
                  <a:lnTo>
                    <a:pt x="363987" y="271782"/>
                  </a:lnTo>
                  <a:lnTo>
                    <a:pt x="369402" y="266558"/>
                  </a:lnTo>
                  <a:lnTo>
                    <a:pt x="369402" y="250942"/>
                  </a:lnTo>
                  <a:lnTo>
                    <a:pt x="363987" y="240512"/>
                  </a:lnTo>
                  <a:lnTo>
                    <a:pt x="353149" y="240512"/>
                  </a:lnTo>
                  <a:lnTo>
                    <a:pt x="342320" y="245717"/>
                  </a:lnTo>
                  <a:lnTo>
                    <a:pt x="331480" y="250942"/>
                  </a:lnTo>
                  <a:lnTo>
                    <a:pt x="320642" y="256147"/>
                  </a:lnTo>
                  <a:lnTo>
                    <a:pt x="309802" y="261352"/>
                  </a:lnTo>
                  <a:lnTo>
                    <a:pt x="298965" y="266558"/>
                  </a:lnTo>
                  <a:lnTo>
                    <a:pt x="288133" y="266558"/>
                  </a:lnTo>
                  <a:lnTo>
                    <a:pt x="282710" y="256147"/>
                  </a:lnTo>
                  <a:lnTo>
                    <a:pt x="277295" y="245717"/>
                  </a:lnTo>
                  <a:lnTo>
                    <a:pt x="271872" y="235307"/>
                  </a:lnTo>
                  <a:lnTo>
                    <a:pt x="266458" y="224897"/>
                  </a:lnTo>
                  <a:lnTo>
                    <a:pt x="261033" y="214467"/>
                  </a:lnTo>
                  <a:lnTo>
                    <a:pt x="255618" y="198852"/>
                  </a:lnTo>
                  <a:lnTo>
                    <a:pt x="266458" y="198852"/>
                  </a:lnTo>
                  <a:lnTo>
                    <a:pt x="277295" y="193647"/>
                  </a:lnTo>
                  <a:lnTo>
                    <a:pt x="288133" y="188422"/>
                  </a:lnTo>
                  <a:lnTo>
                    <a:pt x="298965" y="183217"/>
                  </a:lnTo>
                  <a:lnTo>
                    <a:pt x="309802" y="178012"/>
                  </a:lnTo>
                  <a:lnTo>
                    <a:pt x="320642" y="172807"/>
                  </a:lnTo>
                  <a:lnTo>
                    <a:pt x="320642" y="157191"/>
                  </a:lnTo>
                  <a:lnTo>
                    <a:pt x="315217" y="146761"/>
                  </a:lnTo>
                  <a:lnTo>
                    <a:pt x="298965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Полилиния: фигура 48">
              <a:extLst>
                <a:ext uri="{FF2B5EF4-FFF2-40B4-BE49-F238E27FC236}">
                  <a16:creationId xmlns:a16="http://schemas.microsoft.com/office/drawing/2014/main" id="{09362F5C-0070-40E8-A38D-3083FB3E9128}"/>
                </a:ext>
              </a:extLst>
            </p:cNvPr>
            <p:cNvSpPr/>
            <p:nvPr/>
          </p:nvSpPr>
          <p:spPr>
            <a:xfrm>
              <a:off x="4915315" y="3536328"/>
              <a:ext cx="407126" cy="391363"/>
            </a:xfrm>
            <a:custGeom>
              <a:avLst/>
              <a:gdLst>
                <a:gd name="connsiteX0" fmla="*/ 185179 w 407125"/>
                <a:gd name="connsiteY0" fmla="*/ 209259 h 391363"/>
                <a:gd name="connsiteX1" fmla="*/ 190603 w 407125"/>
                <a:gd name="connsiteY1" fmla="*/ 198848 h 391363"/>
                <a:gd name="connsiteX2" fmla="*/ 196018 w 407125"/>
                <a:gd name="connsiteY2" fmla="*/ 188429 h 391363"/>
                <a:gd name="connsiteX3" fmla="*/ 206857 w 407125"/>
                <a:gd name="connsiteY3" fmla="*/ 183223 h 391363"/>
                <a:gd name="connsiteX4" fmla="*/ 217687 w 407125"/>
                <a:gd name="connsiteY4" fmla="*/ 178010 h 391363"/>
                <a:gd name="connsiteX5" fmla="*/ 250203 w 407125"/>
                <a:gd name="connsiteY5" fmla="*/ 178010 h 391363"/>
                <a:gd name="connsiteX6" fmla="*/ 261033 w 407125"/>
                <a:gd name="connsiteY6" fmla="*/ 183223 h 391363"/>
                <a:gd name="connsiteX7" fmla="*/ 271872 w 407125"/>
                <a:gd name="connsiteY7" fmla="*/ 188429 h 391363"/>
                <a:gd name="connsiteX8" fmla="*/ 282710 w 407125"/>
                <a:gd name="connsiteY8" fmla="*/ 193634 h 391363"/>
                <a:gd name="connsiteX9" fmla="*/ 288125 w 407125"/>
                <a:gd name="connsiteY9" fmla="*/ 198848 h 391363"/>
                <a:gd name="connsiteX10" fmla="*/ 293549 w 407125"/>
                <a:gd name="connsiteY10" fmla="*/ 204053 h 391363"/>
                <a:gd name="connsiteX11" fmla="*/ 298964 w 407125"/>
                <a:gd name="connsiteY11" fmla="*/ 209259 h 391363"/>
                <a:gd name="connsiteX12" fmla="*/ 304387 w 407125"/>
                <a:gd name="connsiteY12" fmla="*/ 224891 h 391363"/>
                <a:gd name="connsiteX13" fmla="*/ 304387 w 407125"/>
                <a:gd name="connsiteY13" fmla="*/ 245721 h 391363"/>
                <a:gd name="connsiteX14" fmla="*/ 298964 w 407125"/>
                <a:gd name="connsiteY14" fmla="*/ 261345 h 391363"/>
                <a:gd name="connsiteX15" fmla="*/ 293549 w 407125"/>
                <a:gd name="connsiteY15" fmla="*/ 266559 h 391363"/>
                <a:gd name="connsiteX16" fmla="*/ 288125 w 407125"/>
                <a:gd name="connsiteY16" fmla="*/ 271764 h 391363"/>
                <a:gd name="connsiteX17" fmla="*/ 282710 w 407125"/>
                <a:gd name="connsiteY17" fmla="*/ 276978 h 391363"/>
                <a:gd name="connsiteX18" fmla="*/ 271872 w 407125"/>
                <a:gd name="connsiteY18" fmla="*/ 282183 h 391363"/>
                <a:gd name="connsiteX19" fmla="*/ 239364 w 407125"/>
                <a:gd name="connsiteY19" fmla="*/ 282183 h 391363"/>
                <a:gd name="connsiteX20" fmla="*/ 223110 w 407125"/>
                <a:gd name="connsiteY20" fmla="*/ 276978 h 391363"/>
                <a:gd name="connsiteX21" fmla="*/ 212272 w 407125"/>
                <a:gd name="connsiteY21" fmla="*/ 271764 h 391363"/>
                <a:gd name="connsiteX22" fmla="*/ 206857 w 407125"/>
                <a:gd name="connsiteY22" fmla="*/ 266559 h 391363"/>
                <a:gd name="connsiteX23" fmla="*/ 201433 w 407125"/>
                <a:gd name="connsiteY23" fmla="*/ 261345 h 391363"/>
                <a:gd name="connsiteX24" fmla="*/ 196018 w 407125"/>
                <a:gd name="connsiteY24" fmla="*/ 256140 h 391363"/>
                <a:gd name="connsiteX25" fmla="*/ 190603 w 407125"/>
                <a:gd name="connsiteY25" fmla="*/ 250926 h 391363"/>
                <a:gd name="connsiteX26" fmla="*/ 185180 w 407125"/>
                <a:gd name="connsiteY26" fmla="*/ 240516 h 391363"/>
                <a:gd name="connsiteX27" fmla="*/ 185180 w 407125"/>
                <a:gd name="connsiteY27" fmla="*/ 209259 h 391363"/>
                <a:gd name="connsiteX28" fmla="*/ 201433 w 407125"/>
                <a:gd name="connsiteY28" fmla="*/ 151967 h 391363"/>
                <a:gd name="connsiteX29" fmla="*/ 190603 w 407125"/>
                <a:gd name="connsiteY29" fmla="*/ 157180 h 391363"/>
                <a:gd name="connsiteX30" fmla="*/ 185179 w 407125"/>
                <a:gd name="connsiteY30" fmla="*/ 162385 h 391363"/>
                <a:gd name="connsiteX31" fmla="*/ 179764 w 407125"/>
                <a:gd name="connsiteY31" fmla="*/ 167599 h 391363"/>
                <a:gd name="connsiteX32" fmla="*/ 174341 w 407125"/>
                <a:gd name="connsiteY32" fmla="*/ 172804 h 391363"/>
                <a:gd name="connsiteX33" fmla="*/ 168926 w 407125"/>
                <a:gd name="connsiteY33" fmla="*/ 178010 h 391363"/>
                <a:gd name="connsiteX34" fmla="*/ 163502 w 407125"/>
                <a:gd name="connsiteY34" fmla="*/ 183223 h 391363"/>
                <a:gd name="connsiteX35" fmla="*/ 158087 w 407125"/>
                <a:gd name="connsiteY35" fmla="*/ 193634 h 391363"/>
                <a:gd name="connsiteX36" fmla="*/ 152672 w 407125"/>
                <a:gd name="connsiteY36" fmla="*/ 209259 h 391363"/>
                <a:gd name="connsiteX37" fmla="*/ 152672 w 407125"/>
                <a:gd name="connsiteY37" fmla="*/ 245721 h 391363"/>
                <a:gd name="connsiteX38" fmla="*/ 158087 w 407125"/>
                <a:gd name="connsiteY38" fmla="*/ 261345 h 391363"/>
                <a:gd name="connsiteX39" fmla="*/ 163502 w 407125"/>
                <a:gd name="connsiteY39" fmla="*/ 271764 h 391363"/>
                <a:gd name="connsiteX40" fmla="*/ 168926 w 407125"/>
                <a:gd name="connsiteY40" fmla="*/ 276978 h 391363"/>
                <a:gd name="connsiteX41" fmla="*/ 174341 w 407125"/>
                <a:gd name="connsiteY41" fmla="*/ 282183 h 391363"/>
                <a:gd name="connsiteX42" fmla="*/ 179764 w 407125"/>
                <a:gd name="connsiteY42" fmla="*/ 287389 h 391363"/>
                <a:gd name="connsiteX43" fmla="*/ 185179 w 407125"/>
                <a:gd name="connsiteY43" fmla="*/ 292602 h 391363"/>
                <a:gd name="connsiteX44" fmla="*/ 190603 w 407125"/>
                <a:gd name="connsiteY44" fmla="*/ 297808 h 391363"/>
                <a:gd name="connsiteX45" fmla="*/ 201433 w 407125"/>
                <a:gd name="connsiteY45" fmla="*/ 303013 h 391363"/>
                <a:gd name="connsiteX46" fmla="*/ 212272 w 407125"/>
                <a:gd name="connsiteY46" fmla="*/ 308227 h 391363"/>
                <a:gd name="connsiteX47" fmla="*/ 228525 w 407125"/>
                <a:gd name="connsiteY47" fmla="*/ 313432 h 391363"/>
                <a:gd name="connsiteX48" fmla="*/ 277286 w 407125"/>
                <a:gd name="connsiteY48" fmla="*/ 313432 h 391363"/>
                <a:gd name="connsiteX49" fmla="*/ 288125 w 407125"/>
                <a:gd name="connsiteY49" fmla="*/ 308227 h 391363"/>
                <a:gd name="connsiteX50" fmla="*/ 298964 w 407125"/>
                <a:gd name="connsiteY50" fmla="*/ 303013 h 391363"/>
                <a:gd name="connsiteX51" fmla="*/ 304387 w 407125"/>
                <a:gd name="connsiteY51" fmla="*/ 297808 h 391363"/>
                <a:gd name="connsiteX52" fmla="*/ 309802 w 407125"/>
                <a:gd name="connsiteY52" fmla="*/ 292602 h 391363"/>
                <a:gd name="connsiteX53" fmla="*/ 315218 w 407125"/>
                <a:gd name="connsiteY53" fmla="*/ 287389 h 391363"/>
                <a:gd name="connsiteX54" fmla="*/ 320641 w 407125"/>
                <a:gd name="connsiteY54" fmla="*/ 282183 h 391363"/>
                <a:gd name="connsiteX55" fmla="*/ 326056 w 407125"/>
                <a:gd name="connsiteY55" fmla="*/ 271764 h 391363"/>
                <a:gd name="connsiteX56" fmla="*/ 331471 w 407125"/>
                <a:gd name="connsiteY56" fmla="*/ 261345 h 391363"/>
                <a:gd name="connsiteX57" fmla="*/ 336894 w 407125"/>
                <a:gd name="connsiteY57" fmla="*/ 240516 h 391363"/>
                <a:gd name="connsiteX58" fmla="*/ 336894 w 407125"/>
                <a:gd name="connsiteY58" fmla="*/ 224891 h 391363"/>
                <a:gd name="connsiteX59" fmla="*/ 331471 w 407125"/>
                <a:gd name="connsiteY59" fmla="*/ 204053 h 391363"/>
                <a:gd name="connsiteX60" fmla="*/ 326056 w 407125"/>
                <a:gd name="connsiteY60" fmla="*/ 193634 h 391363"/>
                <a:gd name="connsiteX61" fmla="*/ 320641 w 407125"/>
                <a:gd name="connsiteY61" fmla="*/ 188429 h 391363"/>
                <a:gd name="connsiteX62" fmla="*/ 315218 w 407125"/>
                <a:gd name="connsiteY62" fmla="*/ 178010 h 391363"/>
                <a:gd name="connsiteX63" fmla="*/ 309802 w 407125"/>
                <a:gd name="connsiteY63" fmla="*/ 172804 h 391363"/>
                <a:gd name="connsiteX64" fmla="*/ 304387 w 407125"/>
                <a:gd name="connsiteY64" fmla="*/ 167599 h 391363"/>
                <a:gd name="connsiteX65" fmla="*/ 293548 w 407125"/>
                <a:gd name="connsiteY65" fmla="*/ 162385 h 391363"/>
                <a:gd name="connsiteX66" fmla="*/ 288125 w 407125"/>
                <a:gd name="connsiteY66" fmla="*/ 157180 h 391363"/>
                <a:gd name="connsiteX67" fmla="*/ 271871 w 407125"/>
                <a:gd name="connsiteY67" fmla="*/ 151967 h 391363"/>
                <a:gd name="connsiteX68" fmla="*/ 255618 w 407125"/>
                <a:gd name="connsiteY68" fmla="*/ 146761 h 391363"/>
                <a:gd name="connsiteX69" fmla="*/ 212272 w 407125"/>
                <a:gd name="connsiteY69" fmla="*/ 146761 h 391363"/>
                <a:gd name="connsiteX70" fmla="*/ 201433 w 407125"/>
                <a:gd name="connsiteY70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07125" h="391363">
                  <a:moveTo>
                    <a:pt x="185179" y="209259"/>
                  </a:moveTo>
                  <a:lnTo>
                    <a:pt x="190603" y="198848"/>
                  </a:lnTo>
                  <a:lnTo>
                    <a:pt x="196018" y="188429"/>
                  </a:lnTo>
                  <a:lnTo>
                    <a:pt x="206857" y="183223"/>
                  </a:lnTo>
                  <a:lnTo>
                    <a:pt x="217687" y="178010"/>
                  </a:lnTo>
                  <a:lnTo>
                    <a:pt x="250203" y="178010"/>
                  </a:lnTo>
                  <a:lnTo>
                    <a:pt x="261033" y="183223"/>
                  </a:lnTo>
                  <a:lnTo>
                    <a:pt x="271872" y="188429"/>
                  </a:lnTo>
                  <a:lnTo>
                    <a:pt x="282710" y="193634"/>
                  </a:lnTo>
                  <a:lnTo>
                    <a:pt x="288125" y="198848"/>
                  </a:lnTo>
                  <a:lnTo>
                    <a:pt x="293549" y="204053"/>
                  </a:lnTo>
                  <a:lnTo>
                    <a:pt x="298964" y="209259"/>
                  </a:lnTo>
                  <a:lnTo>
                    <a:pt x="304387" y="224891"/>
                  </a:lnTo>
                  <a:lnTo>
                    <a:pt x="304387" y="245721"/>
                  </a:lnTo>
                  <a:lnTo>
                    <a:pt x="298964" y="261345"/>
                  </a:lnTo>
                  <a:lnTo>
                    <a:pt x="293549" y="266559"/>
                  </a:lnTo>
                  <a:lnTo>
                    <a:pt x="288125" y="271764"/>
                  </a:lnTo>
                  <a:lnTo>
                    <a:pt x="282710" y="276978"/>
                  </a:lnTo>
                  <a:lnTo>
                    <a:pt x="271872" y="282183"/>
                  </a:lnTo>
                  <a:lnTo>
                    <a:pt x="239364" y="282183"/>
                  </a:lnTo>
                  <a:lnTo>
                    <a:pt x="223110" y="276978"/>
                  </a:lnTo>
                  <a:lnTo>
                    <a:pt x="212272" y="271764"/>
                  </a:lnTo>
                  <a:lnTo>
                    <a:pt x="206857" y="266559"/>
                  </a:lnTo>
                  <a:lnTo>
                    <a:pt x="201433" y="261345"/>
                  </a:lnTo>
                  <a:lnTo>
                    <a:pt x="196018" y="256140"/>
                  </a:lnTo>
                  <a:lnTo>
                    <a:pt x="190603" y="250926"/>
                  </a:lnTo>
                  <a:lnTo>
                    <a:pt x="185180" y="240516"/>
                  </a:lnTo>
                  <a:lnTo>
                    <a:pt x="185180" y="209259"/>
                  </a:lnTo>
                  <a:close/>
                  <a:moveTo>
                    <a:pt x="201433" y="151967"/>
                  </a:moveTo>
                  <a:lnTo>
                    <a:pt x="190603" y="157180"/>
                  </a:lnTo>
                  <a:lnTo>
                    <a:pt x="185179" y="162385"/>
                  </a:lnTo>
                  <a:lnTo>
                    <a:pt x="179764" y="167599"/>
                  </a:lnTo>
                  <a:lnTo>
                    <a:pt x="174341" y="172804"/>
                  </a:lnTo>
                  <a:lnTo>
                    <a:pt x="168926" y="178010"/>
                  </a:lnTo>
                  <a:lnTo>
                    <a:pt x="163502" y="183223"/>
                  </a:lnTo>
                  <a:lnTo>
                    <a:pt x="158087" y="193634"/>
                  </a:lnTo>
                  <a:lnTo>
                    <a:pt x="152672" y="209259"/>
                  </a:lnTo>
                  <a:lnTo>
                    <a:pt x="152672" y="245721"/>
                  </a:lnTo>
                  <a:lnTo>
                    <a:pt x="158087" y="261345"/>
                  </a:lnTo>
                  <a:lnTo>
                    <a:pt x="163502" y="271764"/>
                  </a:lnTo>
                  <a:lnTo>
                    <a:pt x="168926" y="276978"/>
                  </a:lnTo>
                  <a:lnTo>
                    <a:pt x="174341" y="282183"/>
                  </a:lnTo>
                  <a:lnTo>
                    <a:pt x="179764" y="287389"/>
                  </a:lnTo>
                  <a:lnTo>
                    <a:pt x="185179" y="292602"/>
                  </a:lnTo>
                  <a:lnTo>
                    <a:pt x="190603" y="297808"/>
                  </a:lnTo>
                  <a:lnTo>
                    <a:pt x="201433" y="303013"/>
                  </a:lnTo>
                  <a:lnTo>
                    <a:pt x="212272" y="308227"/>
                  </a:lnTo>
                  <a:lnTo>
                    <a:pt x="228525" y="313432"/>
                  </a:lnTo>
                  <a:lnTo>
                    <a:pt x="277286" y="313432"/>
                  </a:lnTo>
                  <a:lnTo>
                    <a:pt x="288125" y="308227"/>
                  </a:lnTo>
                  <a:lnTo>
                    <a:pt x="298964" y="303013"/>
                  </a:lnTo>
                  <a:lnTo>
                    <a:pt x="304387" y="297808"/>
                  </a:lnTo>
                  <a:lnTo>
                    <a:pt x="309802" y="292602"/>
                  </a:lnTo>
                  <a:lnTo>
                    <a:pt x="315218" y="287389"/>
                  </a:lnTo>
                  <a:lnTo>
                    <a:pt x="320641" y="282183"/>
                  </a:lnTo>
                  <a:lnTo>
                    <a:pt x="326056" y="271764"/>
                  </a:lnTo>
                  <a:lnTo>
                    <a:pt x="331471" y="261345"/>
                  </a:lnTo>
                  <a:lnTo>
                    <a:pt x="336894" y="240516"/>
                  </a:lnTo>
                  <a:lnTo>
                    <a:pt x="336894" y="224891"/>
                  </a:lnTo>
                  <a:lnTo>
                    <a:pt x="331471" y="204053"/>
                  </a:lnTo>
                  <a:lnTo>
                    <a:pt x="326056" y="193634"/>
                  </a:lnTo>
                  <a:lnTo>
                    <a:pt x="320641" y="188429"/>
                  </a:lnTo>
                  <a:lnTo>
                    <a:pt x="315218" y="178010"/>
                  </a:lnTo>
                  <a:lnTo>
                    <a:pt x="309802" y="172804"/>
                  </a:lnTo>
                  <a:lnTo>
                    <a:pt x="304387" y="167599"/>
                  </a:lnTo>
                  <a:lnTo>
                    <a:pt x="293548" y="162385"/>
                  </a:lnTo>
                  <a:lnTo>
                    <a:pt x="288125" y="157180"/>
                  </a:lnTo>
                  <a:lnTo>
                    <a:pt x="271871" y="151967"/>
                  </a:lnTo>
                  <a:lnTo>
                    <a:pt x="255618" y="146761"/>
                  </a:lnTo>
                  <a:lnTo>
                    <a:pt x="212272" y="146761"/>
                  </a:lnTo>
                  <a:lnTo>
                    <a:pt x="201433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Полилиния: фигура 49">
              <a:extLst>
                <a:ext uri="{FF2B5EF4-FFF2-40B4-BE49-F238E27FC236}">
                  <a16:creationId xmlns:a16="http://schemas.microsoft.com/office/drawing/2014/main" id="{1F82D02C-A50A-4451-91B3-E5F6D20B1E80}"/>
                </a:ext>
              </a:extLst>
            </p:cNvPr>
            <p:cNvSpPr/>
            <p:nvPr/>
          </p:nvSpPr>
          <p:spPr>
            <a:xfrm>
              <a:off x="2487897" y="3577985"/>
              <a:ext cx="407126" cy="391363"/>
            </a:xfrm>
            <a:custGeom>
              <a:avLst/>
              <a:gdLst>
                <a:gd name="connsiteX0" fmla="*/ 277293 w 407125"/>
                <a:gd name="connsiteY0" fmla="*/ 151966 h 391363"/>
                <a:gd name="connsiteX1" fmla="*/ 271879 w 407125"/>
                <a:gd name="connsiteY1" fmla="*/ 157191 h 391363"/>
                <a:gd name="connsiteX2" fmla="*/ 261041 w 407125"/>
                <a:gd name="connsiteY2" fmla="*/ 162396 h 391363"/>
                <a:gd name="connsiteX3" fmla="*/ 250211 w 407125"/>
                <a:gd name="connsiteY3" fmla="*/ 167601 h 391363"/>
                <a:gd name="connsiteX4" fmla="*/ 244786 w 407125"/>
                <a:gd name="connsiteY4" fmla="*/ 172807 h 391363"/>
                <a:gd name="connsiteX5" fmla="*/ 233949 w 407125"/>
                <a:gd name="connsiteY5" fmla="*/ 178012 h 391363"/>
                <a:gd name="connsiteX6" fmla="*/ 228534 w 407125"/>
                <a:gd name="connsiteY6" fmla="*/ 183217 h 391363"/>
                <a:gd name="connsiteX7" fmla="*/ 217694 w 407125"/>
                <a:gd name="connsiteY7" fmla="*/ 188422 h 391363"/>
                <a:gd name="connsiteX8" fmla="*/ 206857 w 407125"/>
                <a:gd name="connsiteY8" fmla="*/ 193627 h 391363"/>
                <a:gd name="connsiteX9" fmla="*/ 201442 w 407125"/>
                <a:gd name="connsiteY9" fmla="*/ 198851 h 391363"/>
                <a:gd name="connsiteX10" fmla="*/ 190602 w 407125"/>
                <a:gd name="connsiteY10" fmla="*/ 204057 h 391363"/>
                <a:gd name="connsiteX11" fmla="*/ 185187 w 407125"/>
                <a:gd name="connsiteY11" fmla="*/ 209262 h 391363"/>
                <a:gd name="connsiteX12" fmla="*/ 174350 w 407125"/>
                <a:gd name="connsiteY12" fmla="*/ 214467 h 391363"/>
                <a:gd name="connsiteX13" fmla="*/ 163510 w 407125"/>
                <a:gd name="connsiteY13" fmla="*/ 219672 h 391363"/>
                <a:gd name="connsiteX14" fmla="*/ 158095 w 407125"/>
                <a:gd name="connsiteY14" fmla="*/ 224897 h 391363"/>
                <a:gd name="connsiteX15" fmla="*/ 152672 w 407125"/>
                <a:gd name="connsiteY15" fmla="*/ 230102 h 391363"/>
                <a:gd name="connsiteX16" fmla="*/ 152672 w 407125"/>
                <a:gd name="connsiteY16" fmla="*/ 240512 h 391363"/>
                <a:gd name="connsiteX17" fmla="*/ 158095 w 407125"/>
                <a:gd name="connsiteY17" fmla="*/ 250942 h 391363"/>
                <a:gd name="connsiteX18" fmla="*/ 163510 w 407125"/>
                <a:gd name="connsiteY18" fmla="*/ 256147 h 391363"/>
                <a:gd name="connsiteX19" fmla="*/ 168925 w 407125"/>
                <a:gd name="connsiteY19" fmla="*/ 256147 h 391363"/>
                <a:gd name="connsiteX20" fmla="*/ 179764 w 407125"/>
                <a:gd name="connsiteY20" fmla="*/ 250942 h 391363"/>
                <a:gd name="connsiteX21" fmla="*/ 185187 w 407125"/>
                <a:gd name="connsiteY21" fmla="*/ 245717 h 391363"/>
                <a:gd name="connsiteX22" fmla="*/ 196025 w 407125"/>
                <a:gd name="connsiteY22" fmla="*/ 240512 h 391363"/>
                <a:gd name="connsiteX23" fmla="*/ 201442 w 407125"/>
                <a:gd name="connsiteY23" fmla="*/ 235307 h 391363"/>
                <a:gd name="connsiteX24" fmla="*/ 212279 w 407125"/>
                <a:gd name="connsiteY24" fmla="*/ 230102 h 391363"/>
                <a:gd name="connsiteX25" fmla="*/ 223109 w 407125"/>
                <a:gd name="connsiteY25" fmla="*/ 224897 h 391363"/>
                <a:gd name="connsiteX26" fmla="*/ 228534 w 407125"/>
                <a:gd name="connsiteY26" fmla="*/ 219672 h 391363"/>
                <a:gd name="connsiteX27" fmla="*/ 239372 w 407125"/>
                <a:gd name="connsiteY27" fmla="*/ 219672 h 391363"/>
                <a:gd name="connsiteX28" fmla="*/ 244786 w 407125"/>
                <a:gd name="connsiteY28" fmla="*/ 224897 h 391363"/>
                <a:gd name="connsiteX29" fmla="*/ 250211 w 407125"/>
                <a:gd name="connsiteY29" fmla="*/ 230102 h 391363"/>
                <a:gd name="connsiteX30" fmla="*/ 255626 w 407125"/>
                <a:gd name="connsiteY30" fmla="*/ 235307 h 391363"/>
                <a:gd name="connsiteX31" fmla="*/ 261041 w 407125"/>
                <a:gd name="connsiteY31" fmla="*/ 240512 h 391363"/>
                <a:gd name="connsiteX32" fmla="*/ 266456 w 407125"/>
                <a:gd name="connsiteY32" fmla="*/ 245717 h 391363"/>
                <a:gd name="connsiteX33" fmla="*/ 266456 w 407125"/>
                <a:gd name="connsiteY33" fmla="*/ 276968 h 391363"/>
                <a:gd name="connsiteX34" fmla="*/ 261041 w 407125"/>
                <a:gd name="connsiteY34" fmla="*/ 282193 h 391363"/>
                <a:gd name="connsiteX35" fmla="*/ 255626 w 407125"/>
                <a:gd name="connsiteY35" fmla="*/ 287398 h 391363"/>
                <a:gd name="connsiteX36" fmla="*/ 244786 w 407125"/>
                <a:gd name="connsiteY36" fmla="*/ 292603 h 391363"/>
                <a:gd name="connsiteX37" fmla="*/ 239372 w 407125"/>
                <a:gd name="connsiteY37" fmla="*/ 297808 h 391363"/>
                <a:gd name="connsiteX38" fmla="*/ 228534 w 407125"/>
                <a:gd name="connsiteY38" fmla="*/ 303013 h 391363"/>
                <a:gd name="connsiteX39" fmla="*/ 223109 w 407125"/>
                <a:gd name="connsiteY39" fmla="*/ 308238 h 391363"/>
                <a:gd name="connsiteX40" fmla="*/ 212279 w 407125"/>
                <a:gd name="connsiteY40" fmla="*/ 313443 h 391363"/>
                <a:gd name="connsiteX41" fmla="*/ 206857 w 407125"/>
                <a:gd name="connsiteY41" fmla="*/ 318648 h 391363"/>
                <a:gd name="connsiteX42" fmla="*/ 206857 w 407125"/>
                <a:gd name="connsiteY42" fmla="*/ 323853 h 391363"/>
                <a:gd name="connsiteX43" fmla="*/ 212279 w 407125"/>
                <a:gd name="connsiteY43" fmla="*/ 334263 h 391363"/>
                <a:gd name="connsiteX44" fmla="*/ 217694 w 407125"/>
                <a:gd name="connsiteY44" fmla="*/ 339469 h 391363"/>
                <a:gd name="connsiteX45" fmla="*/ 233949 w 407125"/>
                <a:gd name="connsiteY45" fmla="*/ 339469 h 391363"/>
                <a:gd name="connsiteX46" fmla="*/ 239372 w 407125"/>
                <a:gd name="connsiteY46" fmla="*/ 334263 h 391363"/>
                <a:gd name="connsiteX47" fmla="*/ 250211 w 407125"/>
                <a:gd name="connsiteY47" fmla="*/ 329058 h 391363"/>
                <a:gd name="connsiteX48" fmla="*/ 261041 w 407125"/>
                <a:gd name="connsiteY48" fmla="*/ 323853 h 391363"/>
                <a:gd name="connsiteX49" fmla="*/ 266456 w 407125"/>
                <a:gd name="connsiteY49" fmla="*/ 318648 h 391363"/>
                <a:gd name="connsiteX50" fmla="*/ 277293 w 407125"/>
                <a:gd name="connsiteY50" fmla="*/ 313443 h 391363"/>
                <a:gd name="connsiteX51" fmla="*/ 282710 w 407125"/>
                <a:gd name="connsiteY51" fmla="*/ 308238 h 391363"/>
                <a:gd name="connsiteX52" fmla="*/ 288133 w 407125"/>
                <a:gd name="connsiteY52" fmla="*/ 303013 h 391363"/>
                <a:gd name="connsiteX53" fmla="*/ 293548 w 407125"/>
                <a:gd name="connsiteY53" fmla="*/ 297808 h 391363"/>
                <a:gd name="connsiteX54" fmla="*/ 298971 w 407125"/>
                <a:gd name="connsiteY54" fmla="*/ 287398 h 391363"/>
                <a:gd name="connsiteX55" fmla="*/ 298971 w 407125"/>
                <a:gd name="connsiteY55" fmla="*/ 245717 h 391363"/>
                <a:gd name="connsiteX56" fmla="*/ 293548 w 407125"/>
                <a:gd name="connsiteY56" fmla="*/ 235307 h 391363"/>
                <a:gd name="connsiteX57" fmla="*/ 288133 w 407125"/>
                <a:gd name="connsiteY57" fmla="*/ 230102 h 391363"/>
                <a:gd name="connsiteX58" fmla="*/ 282710 w 407125"/>
                <a:gd name="connsiteY58" fmla="*/ 219672 h 391363"/>
                <a:gd name="connsiteX59" fmla="*/ 277293 w 407125"/>
                <a:gd name="connsiteY59" fmla="*/ 214467 h 391363"/>
                <a:gd name="connsiteX60" fmla="*/ 271879 w 407125"/>
                <a:gd name="connsiteY60" fmla="*/ 209262 h 391363"/>
                <a:gd name="connsiteX61" fmla="*/ 266456 w 407125"/>
                <a:gd name="connsiteY61" fmla="*/ 204057 h 391363"/>
                <a:gd name="connsiteX62" fmla="*/ 266456 w 407125"/>
                <a:gd name="connsiteY62" fmla="*/ 198851 h 391363"/>
                <a:gd name="connsiteX63" fmla="*/ 271879 w 407125"/>
                <a:gd name="connsiteY63" fmla="*/ 193627 h 391363"/>
                <a:gd name="connsiteX64" fmla="*/ 282710 w 407125"/>
                <a:gd name="connsiteY64" fmla="*/ 188422 h 391363"/>
                <a:gd name="connsiteX65" fmla="*/ 288133 w 407125"/>
                <a:gd name="connsiteY65" fmla="*/ 183217 h 391363"/>
                <a:gd name="connsiteX66" fmla="*/ 298971 w 407125"/>
                <a:gd name="connsiteY66" fmla="*/ 178012 h 391363"/>
                <a:gd name="connsiteX67" fmla="*/ 309811 w 407125"/>
                <a:gd name="connsiteY67" fmla="*/ 172807 h 391363"/>
                <a:gd name="connsiteX68" fmla="*/ 309811 w 407125"/>
                <a:gd name="connsiteY68" fmla="*/ 157191 h 391363"/>
                <a:gd name="connsiteX69" fmla="*/ 304386 w 407125"/>
                <a:gd name="connsiteY69" fmla="*/ 146761 h 391363"/>
                <a:gd name="connsiteX70" fmla="*/ 288133 w 407125"/>
                <a:gd name="connsiteY70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07125" h="391363">
                  <a:moveTo>
                    <a:pt x="277293" y="151966"/>
                  </a:moveTo>
                  <a:lnTo>
                    <a:pt x="271879" y="157191"/>
                  </a:lnTo>
                  <a:lnTo>
                    <a:pt x="261041" y="162396"/>
                  </a:lnTo>
                  <a:lnTo>
                    <a:pt x="250211" y="167601"/>
                  </a:lnTo>
                  <a:lnTo>
                    <a:pt x="244786" y="172807"/>
                  </a:lnTo>
                  <a:lnTo>
                    <a:pt x="233949" y="178012"/>
                  </a:lnTo>
                  <a:lnTo>
                    <a:pt x="228534" y="183217"/>
                  </a:lnTo>
                  <a:lnTo>
                    <a:pt x="217694" y="188422"/>
                  </a:lnTo>
                  <a:lnTo>
                    <a:pt x="206857" y="193627"/>
                  </a:lnTo>
                  <a:lnTo>
                    <a:pt x="201442" y="198851"/>
                  </a:lnTo>
                  <a:lnTo>
                    <a:pt x="190602" y="204057"/>
                  </a:lnTo>
                  <a:lnTo>
                    <a:pt x="185187" y="209262"/>
                  </a:lnTo>
                  <a:lnTo>
                    <a:pt x="174350" y="214467"/>
                  </a:lnTo>
                  <a:lnTo>
                    <a:pt x="163510" y="219672"/>
                  </a:lnTo>
                  <a:lnTo>
                    <a:pt x="158095" y="224897"/>
                  </a:lnTo>
                  <a:lnTo>
                    <a:pt x="152672" y="230102"/>
                  </a:lnTo>
                  <a:lnTo>
                    <a:pt x="152672" y="240512"/>
                  </a:lnTo>
                  <a:lnTo>
                    <a:pt x="158095" y="250942"/>
                  </a:lnTo>
                  <a:lnTo>
                    <a:pt x="163510" y="256147"/>
                  </a:lnTo>
                  <a:lnTo>
                    <a:pt x="168925" y="256147"/>
                  </a:lnTo>
                  <a:lnTo>
                    <a:pt x="179764" y="250942"/>
                  </a:lnTo>
                  <a:lnTo>
                    <a:pt x="185187" y="245717"/>
                  </a:lnTo>
                  <a:lnTo>
                    <a:pt x="196025" y="240512"/>
                  </a:lnTo>
                  <a:lnTo>
                    <a:pt x="201442" y="235307"/>
                  </a:lnTo>
                  <a:lnTo>
                    <a:pt x="212279" y="230102"/>
                  </a:lnTo>
                  <a:lnTo>
                    <a:pt x="223109" y="224897"/>
                  </a:lnTo>
                  <a:lnTo>
                    <a:pt x="228534" y="219672"/>
                  </a:lnTo>
                  <a:lnTo>
                    <a:pt x="239372" y="219672"/>
                  </a:lnTo>
                  <a:lnTo>
                    <a:pt x="244786" y="224897"/>
                  </a:lnTo>
                  <a:lnTo>
                    <a:pt x="250211" y="230102"/>
                  </a:lnTo>
                  <a:lnTo>
                    <a:pt x="255626" y="235307"/>
                  </a:lnTo>
                  <a:lnTo>
                    <a:pt x="261041" y="240512"/>
                  </a:lnTo>
                  <a:lnTo>
                    <a:pt x="266456" y="245717"/>
                  </a:lnTo>
                  <a:lnTo>
                    <a:pt x="266456" y="276968"/>
                  </a:lnTo>
                  <a:lnTo>
                    <a:pt x="261041" y="282193"/>
                  </a:lnTo>
                  <a:lnTo>
                    <a:pt x="255626" y="287398"/>
                  </a:lnTo>
                  <a:lnTo>
                    <a:pt x="244786" y="292603"/>
                  </a:lnTo>
                  <a:lnTo>
                    <a:pt x="239372" y="297808"/>
                  </a:lnTo>
                  <a:lnTo>
                    <a:pt x="228534" y="303013"/>
                  </a:lnTo>
                  <a:lnTo>
                    <a:pt x="223109" y="308238"/>
                  </a:lnTo>
                  <a:lnTo>
                    <a:pt x="212279" y="313443"/>
                  </a:lnTo>
                  <a:lnTo>
                    <a:pt x="206857" y="318648"/>
                  </a:lnTo>
                  <a:lnTo>
                    <a:pt x="206857" y="323853"/>
                  </a:lnTo>
                  <a:lnTo>
                    <a:pt x="212279" y="334263"/>
                  </a:lnTo>
                  <a:lnTo>
                    <a:pt x="217694" y="339469"/>
                  </a:lnTo>
                  <a:lnTo>
                    <a:pt x="233949" y="339469"/>
                  </a:lnTo>
                  <a:lnTo>
                    <a:pt x="239372" y="334263"/>
                  </a:lnTo>
                  <a:lnTo>
                    <a:pt x="250211" y="329058"/>
                  </a:lnTo>
                  <a:lnTo>
                    <a:pt x="261041" y="323853"/>
                  </a:lnTo>
                  <a:lnTo>
                    <a:pt x="266456" y="318648"/>
                  </a:lnTo>
                  <a:lnTo>
                    <a:pt x="277293" y="313443"/>
                  </a:lnTo>
                  <a:lnTo>
                    <a:pt x="282710" y="308238"/>
                  </a:lnTo>
                  <a:lnTo>
                    <a:pt x="288133" y="303013"/>
                  </a:lnTo>
                  <a:lnTo>
                    <a:pt x="293548" y="297808"/>
                  </a:lnTo>
                  <a:lnTo>
                    <a:pt x="298971" y="287398"/>
                  </a:lnTo>
                  <a:lnTo>
                    <a:pt x="298971" y="245717"/>
                  </a:lnTo>
                  <a:lnTo>
                    <a:pt x="293548" y="235307"/>
                  </a:lnTo>
                  <a:lnTo>
                    <a:pt x="288133" y="230102"/>
                  </a:lnTo>
                  <a:lnTo>
                    <a:pt x="282710" y="219672"/>
                  </a:lnTo>
                  <a:lnTo>
                    <a:pt x="277293" y="214467"/>
                  </a:lnTo>
                  <a:lnTo>
                    <a:pt x="271879" y="209262"/>
                  </a:lnTo>
                  <a:lnTo>
                    <a:pt x="266456" y="204057"/>
                  </a:lnTo>
                  <a:lnTo>
                    <a:pt x="266456" y="198851"/>
                  </a:lnTo>
                  <a:lnTo>
                    <a:pt x="271879" y="193627"/>
                  </a:lnTo>
                  <a:lnTo>
                    <a:pt x="282710" y="188422"/>
                  </a:lnTo>
                  <a:lnTo>
                    <a:pt x="288133" y="183217"/>
                  </a:lnTo>
                  <a:lnTo>
                    <a:pt x="298971" y="178012"/>
                  </a:lnTo>
                  <a:lnTo>
                    <a:pt x="309811" y="172807"/>
                  </a:lnTo>
                  <a:lnTo>
                    <a:pt x="309811" y="157191"/>
                  </a:lnTo>
                  <a:lnTo>
                    <a:pt x="304386" y="146761"/>
                  </a:lnTo>
                  <a:lnTo>
                    <a:pt x="288133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Полилиния: фигура 50">
              <a:extLst>
                <a:ext uri="{FF2B5EF4-FFF2-40B4-BE49-F238E27FC236}">
                  <a16:creationId xmlns:a16="http://schemas.microsoft.com/office/drawing/2014/main" id="{25C99E97-D721-4FEB-971F-22659F9682B1}"/>
                </a:ext>
              </a:extLst>
            </p:cNvPr>
            <p:cNvSpPr/>
            <p:nvPr/>
          </p:nvSpPr>
          <p:spPr>
            <a:xfrm>
              <a:off x="2585436" y="3702986"/>
              <a:ext cx="407126" cy="391363"/>
            </a:xfrm>
            <a:custGeom>
              <a:avLst/>
              <a:gdLst>
                <a:gd name="connsiteX0" fmla="*/ 277285 w 407125"/>
                <a:gd name="connsiteY0" fmla="*/ 151966 h 391363"/>
                <a:gd name="connsiteX1" fmla="*/ 271870 w 407125"/>
                <a:gd name="connsiteY1" fmla="*/ 157191 h 391363"/>
                <a:gd name="connsiteX2" fmla="*/ 266456 w 407125"/>
                <a:gd name="connsiteY2" fmla="*/ 162396 h 391363"/>
                <a:gd name="connsiteX3" fmla="*/ 255616 w 407125"/>
                <a:gd name="connsiteY3" fmla="*/ 167601 h 391363"/>
                <a:gd name="connsiteX4" fmla="*/ 250193 w 407125"/>
                <a:gd name="connsiteY4" fmla="*/ 172807 h 391363"/>
                <a:gd name="connsiteX5" fmla="*/ 244778 w 407125"/>
                <a:gd name="connsiteY5" fmla="*/ 178012 h 391363"/>
                <a:gd name="connsiteX6" fmla="*/ 239355 w 407125"/>
                <a:gd name="connsiteY6" fmla="*/ 183236 h 391363"/>
                <a:gd name="connsiteX7" fmla="*/ 228524 w 407125"/>
                <a:gd name="connsiteY7" fmla="*/ 188442 h 391363"/>
                <a:gd name="connsiteX8" fmla="*/ 223101 w 407125"/>
                <a:gd name="connsiteY8" fmla="*/ 193647 h 391363"/>
                <a:gd name="connsiteX9" fmla="*/ 217686 w 407125"/>
                <a:gd name="connsiteY9" fmla="*/ 198852 h 391363"/>
                <a:gd name="connsiteX10" fmla="*/ 206846 w 407125"/>
                <a:gd name="connsiteY10" fmla="*/ 204057 h 391363"/>
                <a:gd name="connsiteX11" fmla="*/ 201432 w 407125"/>
                <a:gd name="connsiteY11" fmla="*/ 209262 h 391363"/>
                <a:gd name="connsiteX12" fmla="*/ 196009 w 407125"/>
                <a:gd name="connsiteY12" fmla="*/ 214467 h 391363"/>
                <a:gd name="connsiteX13" fmla="*/ 190594 w 407125"/>
                <a:gd name="connsiteY13" fmla="*/ 219692 h 391363"/>
                <a:gd name="connsiteX14" fmla="*/ 179754 w 407125"/>
                <a:gd name="connsiteY14" fmla="*/ 224897 h 391363"/>
                <a:gd name="connsiteX15" fmla="*/ 174339 w 407125"/>
                <a:gd name="connsiteY15" fmla="*/ 230102 h 391363"/>
                <a:gd name="connsiteX16" fmla="*/ 168916 w 407125"/>
                <a:gd name="connsiteY16" fmla="*/ 235307 h 391363"/>
                <a:gd name="connsiteX17" fmla="*/ 158087 w 407125"/>
                <a:gd name="connsiteY17" fmla="*/ 240512 h 391363"/>
                <a:gd name="connsiteX18" fmla="*/ 152672 w 407125"/>
                <a:gd name="connsiteY18" fmla="*/ 245718 h 391363"/>
                <a:gd name="connsiteX19" fmla="*/ 152672 w 407125"/>
                <a:gd name="connsiteY19" fmla="*/ 256147 h 391363"/>
                <a:gd name="connsiteX20" fmla="*/ 158087 w 407125"/>
                <a:gd name="connsiteY20" fmla="*/ 261352 h 391363"/>
                <a:gd name="connsiteX21" fmla="*/ 163502 w 407125"/>
                <a:gd name="connsiteY21" fmla="*/ 266557 h 391363"/>
                <a:gd name="connsiteX22" fmla="*/ 168916 w 407125"/>
                <a:gd name="connsiteY22" fmla="*/ 271763 h 391363"/>
                <a:gd name="connsiteX23" fmla="*/ 174339 w 407125"/>
                <a:gd name="connsiteY23" fmla="*/ 271763 h 391363"/>
                <a:gd name="connsiteX24" fmla="*/ 179754 w 407125"/>
                <a:gd name="connsiteY24" fmla="*/ 266557 h 391363"/>
                <a:gd name="connsiteX25" fmla="*/ 185171 w 407125"/>
                <a:gd name="connsiteY25" fmla="*/ 261352 h 391363"/>
                <a:gd name="connsiteX26" fmla="*/ 196009 w 407125"/>
                <a:gd name="connsiteY26" fmla="*/ 256147 h 391363"/>
                <a:gd name="connsiteX27" fmla="*/ 201432 w 407125"/>
                <a:gd name="connsiteY27" fmla="*/ 250942 h 391363"/>
                <a:gd name="connsiteX28" fmla="*/ 206846 w 407125"/>
                <a:gd name="connsiteY28" fmla="*/ 245718 h 391363"/>
                <a:gd name="connsiteX29" fmla="*/ 217686 w 407125"/>
                <a:gd name="connsiteY29" fmla="*/ 240512 h 391363"/>
                <a:gd name="connsiteX30" fmla="*/ 223101 w 407125"/>
                <a:gd name="connsiteY30" fmla="*/ 235307 h 391363"/>
                <a:gd name="connsiteX31" fmla="*/ 228524 w 407125"/>
                <a:gd name="connsiteY31" fmla="*/ 230102 h 391363"/>
                <a:gd name="connsiteX32" fmla="*/ 233941 w 407125"/>
                <a:gd name="connsiteY32" fmla="*/ 224897 h 391363"/>
                <a:gd name="connsiteX33" fmla="*/ 244778 w 407125"/>
                <a:gd name="connsiteY33" fmla="*/ 219692 h 391363"/>
                <a:gd name="connsiteX34" fmla="*/ 250193 w 407125"/>
                <a:gd name="connsiteY34" fmla="*/ 214467 h 391363"/>
                <a:gd name="connsiteX35" fmla="*/ 255616 w 407125"/>
                <a:gd name="connsiteY35" fmla="*/ 209262 h 391363"/>
                <a:gd name="connsiteX36" fmla="*/ 266456 w 407125"/>
                <a:gd name="connsiteY36" fmla="*/ 204057 h 391363"/>
                <a:gd name="connsiteX37" fmla="*/ 271870 w 407125"/>
                <a:gd name="connsiteY37" fmla="*/ 198852 h 391363"/>
                <a:gd name="connsiteX38" fmla="*/ 277285 w 407125"/>
                <a:gd name="connsiteY38" fmla="*/ 193647 h 391363"/>
                <a:gd name="connsiteX39" fmla="*/ 282710 w 407125"/>
                <a:gd name="connsiteY39" fmla="*/ 188442 h 391363"/>
                <a:gd name="connsiteX40" fmla="*/ 293540 w 407125"/>
                <a:gd name="connsiteY40" fmla="*/ 183236 h 391363"/>
                <a:gd name="connsiteX41" fmla="*/ 298954 w 407125"/>
                <a:gd name="connsiteY41" fmla="*/ 178012 h 391363"/>
                <a:gd name="connsiteX42" fmla="*/ 304377 w 407125"/>
                <a:gd name="connsiteY42" fmla="*/ 172807 h 391363"/>
                <a:gd name="connsiteX43" fmla="*/ 304377 w 407125"/>
                <a:gd name="connsiteY43" fmla="*/ 157191 h 391363"/>
                <a:gd name="connsiteX44" fmla="*/ 298954 w 407125"/>
                <a:gd name="connsiteY44" fmla="*/ 151966 h 391363"/>
                <a:gd name="connsiteX45" fmla="*/ 293540 w 407125"/>
                <a:gd name="connsiteY45" fmla="*/ 146761 h 391363"/>
                <a:gd name="connsiteX46" fmla="*/ 288125 w 407125"/>
                <a:gd name="connsiteY4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407125" h="391363">
                  <a:moveTo>
                    <a:pt x="277285" y="151966"/>
                  </a:moveTo>
                  <a:lnTo>
                    <a:pt x="271870" y="157191"/>
                  </a:lnTo>
                  <a:lnTo>
                    <a:pt x="266456" y="162396"/>
                  </a:lnTo>
                  <a:lnTo>
                    <a:pt x="255616" y="167601"/>
                  </a:lnTo>
                  <a:lnTo>
                    <a:pt x="250193" y="172807"/>
                  </a:lnTo>
                  <a:lnTo>
                    <a:pt x="244778" y="178012"/>
                  </a:lnTo>
                  <a:lnTo>
                    <a:pt x="239355" y="183236"/>
                  </a:lnTo>
                  <a:lnTo>
                    <a:pt x="228524" y="188442"/>
                  </a:lnTo>
                  <a:lnTo>
                    <a:pt x="223101" y="193647"/>
                  </a:lnTo>
                  <a:lnTo>
                    <a:pt x="217686" y="198852"/>
                  </a:lnTo>
                  <a:lnTo>
                    <a:pt x="206846" y="204057"/>
                  </a:lnTo>
                  <a:lnTo>
                    <a:pt x="201432" y="209262"/>
                  </a:lnTo>
                  <a:lnTo>
                    <a:pt x="196009" y="214467"/>
                  </a:lnTo>
                  <a:lnTo>
                    <a:pt x="190594" y="219692"/>
                  </a:lnTo>
                  <a:lnTo>
                    <a:pt x="179754" y="224897"/>
                  </a:lnTo>
                  <a:lnTo>
                    <a:pt x="174339" y="230102"/>
                  </a:lnTo>
                  <a:lnTo>
                    <a:pt x="168916" y="235307"/>
                  </a:lnTo>
                  <a:lnTo>
                    <a:pt x="158087" y="240512"/>
                  </a:lnTo>
                  <a:lnTo>
                    <a:pt x="152672" y="245718"/>
                  </a:lnTo>
                  <a:lnTo>
                    <a:pt x="152672" y="256147"/>
                  </a:lnTo>
                  <a:lnTo>
                    <a:pt x="158087" y="261352"/>
                  </a:lnTo>
                  <a:lnTo>
                    <a:pt x="163502" y="266557"/>
                  </a:lnTo>
                  <a:lnTo>
                    <a:pt x="168916" y="271763"/>
                  </a:lnTo>
                  <a:lnTo>
                    <a:pt x="174339" y="271763"/>
                  </a:lnTo>
                  <a:lnTo>
                    <a:pt x="179754" y="266557"/>
                  </a:lnTo>
                  <a:lnTo>
                    <a:pt x="185171" y="261352"/>
                  </a:lnTo>
                  <a:lnTo>
                    <a:pt x="196009" y="256147"/>
                  </a:lnTo>
                  <a:lnTo>
                    <a:pt x="201432" y="250942"/>
                  </a:lnTo>
                  <a:lnTo>
                    <a:pt x="206846" y="245718"/>
                  </a:lnTo>
                  <a:lnTo>
                    <a:pt x="217686" y="240512"/>
                  </a:lnTo>
                  <a:lnTo>
                    <a:pt x="223101" y="235307"/>
                  </a:lnTo>
                  <a:lnTo>
                    <a:pt x="228524" y="230102"/>
                  </a:lnTo>
                  <a:lnTo>
                    <a:pt x="233941" y="224897"/>
                  </a:lnTo>
                  <a:lnTo>
                    <a:pt x="244778" y="219692"/>
                  </a:lnTo>
                  <a:lnTo>
                    <a:pt x="250193" y="214467"/>
                  </a:lnTo>
                  <a:lnTo>
                    <a:pt x="255616" y="209262"/>
                  </a:lnTo>
                  <a:lnTo>
                    <a:pt x="266456" y="204057"/>
                  </a:lnTo>
                  <a:lnTo>
                    <a:pt x="271870" y="198852"/>
                  </a:lnTo>
                  <a:lnTo>
                    <a:pt x="277285" y="193647"/>
                  </a:lnTo>
                  <a:lnTo>
                    <a:pt x="282710" y="188442"/>
                  </a:lnTo>
                  <a:lnTo>
                    <a:pt x="293540" y="183236"/>
                  </a:lnTo>
                  <a:lnTo>
                    <a:pt x="298954" y="178012"/>
                  </a:lnTo>
                  <a:lnTo>
                    <a:pt x="304377" y="172807"/>
                  </a:lnTo>
                  <a:lnTo>
                    <a:pt x="304377" y="157191"/>
                  </a:lnTo>
                  <a:lnTo>
                    <a:pt x="298954" y="151966"/>
                  </a:lnTo>
                  <a:lnTo>
                    <a:pt x="293540" y="146761"/>
                  </a:lnTo>
                  <a:lnTo>
                    <a:pt x="288125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Полилиния: фигура 51">
              <a:extLst>
                <a:ext uri="{FF2B5EF4-FFF2-40B4-BE49-F238E27FC236}">
                  <a16:creationId xmlns:a16="http://schemas.microsoft.com/office/drawing/2014/main" id="{782E3370-4110-4751-820F-AFDF7ADAF199}"/>
                </a:ext>
              </a:extLst>
            </p:cNvPr>
            <p:cNvSpPr/>
            <p:nvPr/>
          </p:nvSpPr>
          <p:spPr>
            <a:xfrm>
              <a:off x="4812347" y="3718612"/>
              <a:ext cx="407126" cy="391363"/>
            </a:xfrm>
            <a:custGeom>
              <a:avLst/>
              <a:gdLst>
                <a:gd name="connsiteX0" fmla="*/ 250203 w 407125"/>
                <a:gd name="connsiteY0" fmla="*/ 271772 h 391363"/>
                <a:gd name="connsiteX1" fmla="*/ 244788 w 407125"/>
                <a:gd name="connsiteY1" fmla="*/ 276978 h 391363"/>
                <a:gd name="connsiteX2" fmla="*/ 239373 w 407125"/>
                <a:gd name="connsiteY2" fmla="*/ 282183 h 391363"/>
                <a:gd name="connsiteX3" fmla="*/ 233949 w 407125"/>
                <a:gd name="connsiteY3" fmla="*/ 287397 h 391363"/>
                <a:gd name="connsiteX4" fmla="*/ 228534 w 407125"/>
                <a:gd name="connsiteY4" fmla="*/ 292602 h 391363"/>
                <a:gd name="connsiteX5" fmla="*/ 223110 w 407125"/>
                <a:gd name="connsiteY5" fmla="*/ 297808 h 391363"/>
                <a:gd name="connsiteX6" fmla="*/ 201442 w 407125"/>
                <a:gd name="connsiteY6" fmla="*/ 297808 h 391363"/>
                <a:gd name="connsiteX7" fmla="*/ 190603 w 407125"/>
                <a:gd name="connsiteY7" fmla="*/ 297808 h 391363"/>
                <a:gd name="connsiteX8" fmla="*/ 190603 w 407125"/>
                <a:gd name="connsiteY8" fmla="*/ 287397 h 391363"/>
                <a:gd name="connsiteX9" fmla="*/ 190603 w 407125"/>
                <a:gd name="connsiteY9" fmla="*/ 266559 h 391363"/>
                <a:gd name="connsiteX10" fmla="*/ 196027 w 407125"/>
                <a:gd name="connsiteY10" fmla="*/ 261353 h 391363"/>
                <a:gd name="connsiteX11" fmla="*/ 201442 w 407125"/>
                <a:gd name="connsiteY11" fmla="*/ 250934 h 391363"/>
                <a:gd name="connsiteX12" fmla="*/ 206857 w 407125"/>
                <a:gd name="connsiteY12" fmla="*/ 245729 h 391363"/>
                <a:gd name="connsiteX13" fmla="*/ 212281 w 407125"/>
                <a:gd name="connsiteY13" fmla="*/ 240515 h 391363"/>
                <a:gd name="connsiteX14" fmla="*/ 217696 w 407125"/>
                <a:gd name="connsiteY14" fmla="*/ 235310 h 391363"/>
                <a:gd name="connsiteX15" fmla="*/ 217967 w 407125"/>
                <a:gd name="connsiteY15" fmla="*/ 224108 h 391363"/>
                <a:gd name="connsiteX16" fmla="*/ 228534 w 407125"/>
                <a:gd name="connsiteY16" fmla="*/ 230096 h 391363"/>
                <a:gd name="connsiteX17" fmla="*/ 233949 w 407125"/>
                <a:gd name="connsiteY17" fmla="*/ 235310 h 391363"/>
                <a:gd name="connsiteX18" fmla="*/ 239373 w 407125"/>
                <a:gd name="connsiteY18" fmla="*/ 240515 h 391363"/>
                <a:gd name="connsiteX19" fmla="*/ 244788 w 407125"/>
                <a:gd name="connsiteY19" fmla="*/ 245729 h 391363"/>
                <a:gd name="connsiteX20" fmla="*/ 255627 w 407125"/>
                <a:gd name="connsiteY20" fmla="*/ 250934 h 391363"/>
                <a:gd name="connsiteX21" fmla="*/ 255627 w 407125"/>
                <a:gd name="connsiteY21" fmla="*/ 266559 h 391363"/>
                <a:gd name="connsiteX22" fmla="*/ 250203 w 407125"/>
                <a:gd name="connsiteY22" fmla="*/ 271772 h 391363"/>
                <a:gd name="connsiteX23" fmla="*/ 158096 w 407125"/>
                <a:gd name="connsiteY23" fmla="*/ 151975 h 391363"/>
                <a:gd name="connsiteX24" fmla="*/ 152672 w 407125"/>
                <a:gd name="connsiteY24" fmla="*/ 157180 h 391363"/>
                <a:gd name="connsiteX25" fmla="*/ 152672 w 407125"/>
                <a:gd name="connsiteY25" fmla="*/ 167599 h 391363"/>
                <a:gd name="connsiteX26" fmla="*/ 158096 w 407125"/>
                <a:gd name="connsiteY26" fmla="*/ 172804 h 391363"/>
                <a:gd name="connsiteX27" fmla="*/ 163511 w 407125"/>
                <a:gd name="connsiteY27" fmla="*/ 178010 h 391363"/>
                <a:gd name="connsiteX28" fmla="*/ 168934 w 407125"/>
                <a:gd name="connsiteY28" fmla="*/ 183223 h 391363"/>
                <a:gd name="connsiteX29" fmla="*/ 174349 w 407125"/>
                <a:gd name="connsiteY29" fmla="*/ 188429 h 391363"/>
                <a:gd name="connsiteX30" fmla="*/ 185188 w 407125"/>
                <a:gd name="connsiteY30" fmla="*/ 193642 h 391363"/>
                <a:gd name="connsiteX31" fmla="*/ 190603 w 407125"/>
                <a:gd name="connsiteY31" fmla="*/ 198847 h 391363"/>
                <a:gd name="connsiteX32" fmla="*/ 196027 w 407125"/>
                <a:gd name="connsiteY32" fmla="*/ 204061 h 391363"/>
                <a:gd name="connsiteX33" fmla="*/ 196027 w 407125"/>
                <a:gd name="connsiteY33" fmla="*/ 209267 h 391363"/>
                <a:gd name="connsiteX34" fmla="*/ 190603 w 407125"/>
                <a:gd name="connsiteY34" fmla="*/ 219685 h 391363"/>
                <a:gd name="connsiteX35" fmla="*/ 185188 w 407125"/>
                <a:gd name="connsiteY35" fmla="*/ 224891 h 391363"/>
                <a:gd name="connsiteX36" fmla="*/ 179773 w 407125"/>
                <a:gd name="connsiteY36" fmla="*/ 230096 h 391363"/>
                <a:gd name="connsiteX37" fmla="*/ 174349 w 407125"/>
                <a:gd name="connsiteY37" fmla="*/ 235310 h 391363"/>
                <a:gd name="connsiteX38" fmla="*/ 168934 w 407125"/>
                <a:gd name="connsiteY38" fmla="*/ 245729 h 391363"/>
                <a:gd name="connsiteX39" fmla="*/ 163511 w 407125"/>
                <a:gd name="connsiteY39" fmla="*/ 250934 h 391363"/>
                <a:gd name="connsiteX40" fmla="*/ 158096 w 407125"/>
                <a:gd name="connsiteY40" fmla="*/ 261353 h 391363"/>
                <a:gd name="connsiteX41" fmla="*/ 158096 w 407125"/>
                <a:gd name="connsiteY41" fmla="*/ 303021 h 391363"/>
                <a:gd name="connsiteX42" fmla="*/ 163511 w 407125"/>
                <a:gd name="connsiteY42" fmla="*/ 308227 h 391363"/>
                <a:gd name="connsiteX43" fmla="*/ 168934 w 407125"/>
                <a:gd name="connsiteY43" fmla="*/ 318645 h 391363"/>
                <a:gd name="connsiteX44" fmla="*/ 179773 w 407125"/>
                <a:gd name="connsiteY44" fmla="*/ 323851 h 391363"/>
                <a:gd name="connsiteX45" fmla="*/ 185188 w 407125"/>
                <a:gd name="connsiteY45" fmla="*/ 329065 h 391363"/>
                <a:gd name="connsiteX46" fmla="*/ 201442 w 407125"/>
                <a:gd name="connsiteY46" fmla="*/ 334270 h 391363"/>
                <a:gd name="connsiteX47" fmla="*/ 217695 w 407125"/>
                <a:gd name="connsiteY47" fmla="*/ 334270 h 391363"/>
                <a:gd name="connsiteX48" fmla="*/ 233949 w 407125"/>
                <a:gd name="connsiteY48" fmla="*/ 329065 h 391363"/>
                <a:gd name="connsiteX49" fmla="*/ 239373 w 407125"/>
                <a:gd name="connsiteY49" fmla="*/ 323851 h 391363"/>
                <a:gd name="connsiteX50" fmla="*/ 244788 w 407125"/>
                <a:gd name="connsiteY50" fmla="*/ 318645 h 391363"/>
                <a:gd name="connsiteX51" fmla="*/ 250203 w 407125"/>
                <a:gd name="connsiteY51" fmla="*/ 313440 h 391363"/>
                <a:gd name="connsiteX52" fmla="*/ 255626 w 407125"/>
                <a:gd name="connsiteY52" fmla="*/ 308227 h 391363"/>
                <a:gd name="connsiteX53" fmla="*/ 261041 w 407125"/>
                <a:gd name="connsiteY53" fmla="*/ 303021 h 391363"/>
                <a:gd name="connsiteX54" fmla="*/ 266456 w 407125"/>
                <a:gd name="connsiteY54" fmla="*/ 297808 h 391363"/>
                <a:gd name="connsiteX55" fmla="*/ 271880 w 407125"/>
                <a:gd name="connsiteY55" fmla="*/ 292602 h 391363"/>
                <a:gd name="connsiteX56" fmla="*/ 277295 w 407125"/>
                <a:gd name="connsiteY56" fmla="*/ 287397 h 391363"/>
                <a:gd name="connsiteX57" fmla="*/ 282719 w 407125"/>
                <a:gd name="connsiteY57" fmla="*/ 282183 h 391363"/>
                <a:gd name="connsiteX58" fmla="*/ 288134 w 407125"/>
                <a:gd name="connsiteY58" fmla="*/ 271772 h 391363"/>
                <a:gd name="connsiteX59" fmla="*/ 293557 w 407125"/>
                <a:gd name="connsiteY59" fmla="*/ 266559 h 391363"/>
                <a:gd name="connsiteX60" fmla="*/ 298972 w 407125"/>
                <a:gd name="connsiteY60" fmla="*/ 261353 h 391363"/>
                <a:gd name="connsiteX61" fmla="*/ 304387 w 407125"/>
                <a:gd name="connsiteY61" fmla="*/ 256140 h 391363"/>
                <a:gd name="connsiteX62" fmla="*/ 304387 w 407125"/>
                <a:gd name="connsiteY62" fmla="*/ 250934 h 391363"/>
                <a:gd name="connsiteX63" fmla="*/ 298972 w 407125"/>
                <a:gd name="connsiteY63" fmla="*/ 245729 h 391363"/>
                <a:gd name="connsiteX64" fmla="*/ 293557 w 407125"/>
                <a:gd name="connsiteY64" fmla="*/ 240515 h 391363"/>
                <a:gd name="connsiteX65" fmla="*/ 288134 w 407125"/>
                <a:gd name="connsiteY65" fmla="*/ 235310 h 391363"/>
                <a:gd name="connsiteX66" fmla="*/ 282719 w 407125"/>
                <a:gd name="connsiteY66" fmla="*/ 230096 h 391363"/>
                <a:gd name="connsiteX67" fmla="*/ 271880 w 407125"/>
                <a:gd name="connsiteY67" fmla="*/ 224891 h 391363"/>
                <a:gd name="connsiteX68" fmla="*/ 266456 w 407125"/>
                <a:gd name="connsiteY68" fmla="*/ 219686 h 391363"/>
                <a:gd name="connsiteX69" fmla="*/ 261041 w 407125"/>
                <a:gd name="connsiteY69" fmla="*/ 214472 h 391363"/>
                <a:gd name="connsiteX70" fmla="*/ 255626 w 407125"/>
                <a:gd name="connsiteY70" fmla="*/ 209267 h 391363"/>
                <a:gd name="connsiteX71" fmla="*/ 250203 w 407125"/>
                <a:gd name="connsiteY71" fmla="*/ 204061 h 391363"/>
                <a:gd name="connsiteX72" fmla="*/ 239373 w 407125"/>
                <a:gd name="connsiteY72" fmla="*/ 198848 h 391363"/>
                <a:gd name="connsiteX73" fmla="*/ 233949 w 407125"/>
                <a:gd name="connsiteY73" fmla="*/ 193642 h 391363"/>
                <a:gd name="connsiteX74" fmla="*/ 228534 w 407125"/>
                <a:gd name="connsiteY74" fmla="*/ 188429 h 391363"/>
                <a:gd name="connsiteX75" fmla="*/ 223110 w 407125"/>
                <a:gd name="connsiteY75" fmla="*/ 183223 h 391363"/>
                <a:gd name="connsiteX76" fmla="*/ 217695 w 407125"/>
                <a:gd name="connsiteY76" fmla="*/ 178010 h 391363"/>
                <a:gd name="connsiteX77" fmla="*/ 206857 w 407125"/>
                <a:gd name="connsiteY77" fmla="*/ 172804 h 391363"/>
                <a:gd name="connsiteX78" fmla="*/ 201442 w 407125"/>
                <a:gd name="connsiteY78" fmla="*/ 167599 h 391363"/>
                <a:gd name="connsiteX79" fmla="*/ 196027 w 407125"/>
                <a:gd name="connsiteY79" fmla="*/ 162394 h 391363"/>
                <a:gd name="connsiteX80" fmla="*/ 190603 w 407125"/>
                <a:gd name="connsiteY80" fmla="*/ 157180 h 391363"/>
                <a:gd name="connsiteX81" fmla="*/ 185188 w 407125"/>
                <a:gd name="connsiteY81" fmla="*/ 151975 h 391363"/>
                <a:gd name="connsiteX82" fmla="*/ 174349 w 407125"/>
                <a:gd name="connsiteY82" fmla="*/ 146761 h 391363"/>
                <a:gd name="connsiteX83" fmla="*/ 163511 w 407125"/>
                <a:gd name="connsiteY83" fmla="*/ 146761 h 391363"/>
                <a:gd name="connsiteX84" fmla="*/ 158096 w 407125"/>
                <a:gd name="connsiteY84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407125" h="391363">
                  <a:moveTo>
                    <a:pt x="250203" y="271772"/>
                  </a:moveTo>
                  <a:lnTo>
                    <a:pt x="244788" y="276978"/>
                  </a:lnTo>
                  <a:lnTo>
                    <a:pt x="239373" y="282183"/>
                  </a:lnTo>
                  <a:lnTo>
                    <a:pt x="233949" y="287397"/>
                  </a:lnTo>
                  <a:lnTo>
                    <a:pt x="228534" y="292602"/>
                  </a:lnTo>
                  <a:lnTo>
                    <a:pt x="223110" y="297808"/>
                  </a:lnTo>
                  <a:lnTo>
                    <a:pt x="201442" y="297808"/>
                  </a:lnTo>
                  <a:lnTo>
                    <a:pt x="190603" y="297808"/>
                  </a:lnTo>
                  <a:lnTo>
                    <a:pt x="190603" y="287397"/>
                  </a:lnTo>
                  <a:lnTo>
                    <a:pt x="190603" y="266559"/>
                  </a:lnTo>
                  <a:lnTo>
                    <a:pt x="196027" y="261353"/>
                  </a:lnTo>
                  <a:lnTo>
                    <a:pt x="201442" y="250934"/>
                  </a:lnTo>
                  <a:lnTo>
                    <a:pt x="206857" y="245729"/>
                  </a:lnTo>
                  <a:lnTo>
                    <a:pt x="212281" y="240515"/>
                  </a:lnTo>
                  <a:lnTo>
                    <a:pt x="217696" y="235310"/>
                  </a:lnTo>
                  <a:lnTo>
                    <a:pt x="217967" y="224108"/>
                  </a:lnTo>
                  <a:lnTo>
                    <a:pt x="228534" y="230096"/>
                  </a:lnTo>
                  <a:lnTo>
                    <a:pt x="233949" y="235310"/>
                  </a:lnTo>
                  <a:lnTo>
                    <a:pt x="239373" y="240515"/>
                  </a:lnTo>
                  <a:lnTo>
                    <a:pt x="244788" y="245729"/>
                  </a:lnTo>
                  <a:lnTo>
                    <a:pt x="255627" y="250934"/>
                  </a:lnTo>
                  <a:lnTo>
                    <a:pt x="255627" y="266559"/>
                  </a:lnTo>
                  <a:lnTo>
                    <a:pt x="250203" y="271772"/>
                  </a:lnTo>
                  <a:close/>
                  <a:moveTo>
                    <a:pt x="158096" y="151975"/>
                  </a:moveTo>
                  <a:lnTo>
                    <a:pt x="152672" y="157180"/>
                  </a:lnTo>
                  <a:lnTo>
                    <a:pt x="152672" y="167599"/>
                  </a:lnTo>
                  <a:lnTo>
                    <a:pt x="158096" y="172804"/>
                  </a:lnTo>
                  <a:lnTo>
                    <a:pt x="163511" y="178010"/>
                  </a:lnTo>
                  <a:lnTo>
                    <a:pt x="168934" y="183223"/>
                  </a:lnTo>
                  <a:lnTo>
                    <a:pt x="174349" y="188429"/>
                  </a:lnTo>
                  <a:lnTo>
                    <a:pt x="185188" y="193642"/>
                  </a:lnTo>
                  <a:lnTo>
                    <a:pt x="190603" y="198847"/>
                  </a:lnTo>
                  <a:lnTo>
                    <a:pt x="196027" y="204061"/>
                  </a:lnTo>
                  <a:lnTo>
                    <a:pt x="196027" y="209267"/>
                  </a:lnTo>
                  <a:lnTo>
                    <a:pt x="190603" y="219685"/>
                  </a:lnTo>
                  <a:lnTo>
                    <a:pt x="185188" y="224891"/>
                  </a:lnTo>
                  <a:lnTo>
                    <a:pt x="179773" y="230096"/>
                  </a:lnTo>
                  <a:lnTo>
                    <a:pt x="174349" y="235310"/>
                  </a:lnTo>
                  <a:lnTo>
                    <a:pt x="168934" y="245729"/>
                  </a:lnTo>
                  <a:lnTo>
                    <a:pt x="163511" y="250934"/>
                  </a:lnTo>
                  <a:lnTo>
                    <a:pt x="158096" y="261353"/>
                  </a:lnTo>
                  <a:lnTo>
                    <a:pt x="158096" y="303021"/>
                  </a:lnTo>
                  <a:lnTo>
                    <a:pt x="163511" y="308227"/>
                  </a:lnTo>
                  <a:lnTo>
                    <a:pt x="168934" y="318645"/>
                  </a:lnTo>
                  <a:lnTo>
                    <a:pt x="179773" y="323851"/>
                  </a:lnTo>
                  <a:lnTo>
                    <a:pt x="185188" y="329065"/>
                  </a:lnTo>
                  <a:lnTo>
                    <a:pt x="201442" y="334270"/>
                  </a:lnTo>
                  <a:lnTo>
                    <a:pt x="217695" y="334270"/>
                  </a:lnTo>
                  <a:lnTo>
                    <a:pt x="233949" y="329065"/>
                  </a:lnTo>
                  <a:lnTo>
                    <a:pt x="239373" y="323851"/>
                  </a:lnTo>
                  <a:lnTo>
                    <a:pt x="244788" y="318645"/>
                  </a:lnTo>
                  <a:lnTo>
                    <a:pt x="250203" y="313440"/>
                  </a:lnTo>
                  <a:lnTo>
                    <a:pt x="255626" y="308227"/>
                  </a:lnTo>
                  <a:lnTo>
                    <a:pt x="261041" y="303021"/>
                  </a:lnTo>
                  <a:lnTo>
                    <a:pt x="266456" y="297808"/>
                  </a:lnTo>
                  <a:lnTo>
                    <a:pt x="271880" y="292602"/>
                  </a:lnTo>
                  <a:lnTo>
                    <a:pt x="277295" y="287397"/>
                  </a:lnTo>
                  <a:lnTo>
                    <a:pt x="282719" y="282183"/>
                  </a:lnTo>
                  <a:lnTo>
                    <a:pt x="288134" y="271772"/>
                  </a:lnTo>
                  <a:lnTo>
                    <a:pt x="293557" y="266559"/>
                  </a:lnTo>
                  <a:lnTo>
                    <a:pt x="298972" y="261353"/>
                  </a:lnTo>
                  <a:lnTo>
                    <a:pt x="304387" y="256140"/>
                  </a:lnTo>
                  <a:lnTo>
                    <a:pt x="304387" y="250934"/>
                  </a:lnTo>
                  <a:lnTo>
                    <a:pt x="298972" y="245729"/>
                  </a:lnTo>
                  <a:lnTo>
                    <a:pt x="293557" y="240515"/>
                  </a:lnTo>
                  <a:lnTo>
                    <a:pt x="288134" y="235310"/>
                  </a:lnTo>
                  <a:lnTo>
                    <a:pt x="282719" y="230096"/>
                  </a:lnTo>
                  <a:lnTo>
                    <a:pt x="271880" y="224891"/>
                  </a:lnTo>
                  <a:lnTo>
                    <a:pt x="266456" y="219686"/>
                  </a:lnTo>
                  <a:lnTo>
                    <a:pt x="261041" y="214472"/>
                  </a:lnTo>
                  <a:lnTo>
                    <a:pt x="255626" y="209267"/>
                  </a:lnTo>
                  <a:lnTo>
                    <a:pt x="250203" y="204061"/>
                  </a:lnTo>
                  <a:lnTo>
                    <a:pt x="239373" y="198848"/>
                  </a:lnTo>
                  <a:lnTo>
                    <a:pt x="233949" y="193642"/>
                  </a:lnTo>
                  <a:lnTo>
                    <a:pt x="228534" y="188429"/>
                  </a:lnTo>
                  <a:lnTo>
                    <a:pt x="223110" y="183223"/>
                  </a:lnTo>
                  <a:lnTo>
                    <a:pt x="217695" y="178010"/>
                  </a:lnTo>
                  <a:lnTo>
                    <a:pt x="206857" y="172804"/>
                  </a:lnTo>
                  <a:lnTo>
                    <a:pt x="201442" y="167599"/>
                  </a:lnTo>
                  <a:lnTo>
                    <a:pt x="196027" y="162394"/>
                  </a:lnTo>
                  <a:lnTo>
                    <a:pt x="190603" y="157180"/>
                  </a:lnTo>
                  <a:lnTo>
                    <a:pt x="185188" y="151975"/>
                  </a:lnTo>
                  <a:lnTo>
                    <a:pt x="174349" y="146761"/>
                  </a:lnTo>
                  <a:lnTo>
                    <a:pt x="163511" y="146761"/>
                  </a:lnTo>
                  <a:lnTo>
                    <a:pt x="158096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: фигура 52">
              <a:extLst>
                <a:ext uri="{FF2B5EF4-FFF2-40B4-BE49-F238E27FC236}">
                  <a16:creationId xmlns:a16="http://schemas.microsoft.com/office/drawing/2014/main" id="{25E09984-E46A-4765-B051-13042C58793E}"/>
                </a:ext>
              </a:extLst>
            </p:cNvPr>
            <p:cNvSpPr/>
            <p:nvPr/>
          </p:nvSpPr>
          <p:spPr>
            <a:xfrm>
              <a:off x="2623358" y="3801943"/>
              <a:ext cx="407126" cy="391363"/>
            </a:xfrm>
            <a:custGeom>
              <a:avLst/>
              <a:gdLst>
                <a:gd name="connsiteX0" fmla="*/ 326057 w 407125"/>
                <a:gd name="connsiteY0" fmla="*/ 151986 h 391363"/>
                <a:gd name="connsiteX1" fmla="*/ 320640 w 407125"/>
                <a:gd name="connsiteY1" fmla="*/ 157191 h 391363"/>
                <a:gd name="connsiteX2" fmla="*/ 315217 w 407125"/>
                <a:gd name="connsiteY2" fmla="*/ 162396 h 391363"/>
                <a:gd name="connsiteX3" fmla="*/ 309802 w 407125"/>
                <a:gd name="connsiteY3" fmla="*/ 167601 h 391363"/>
                <a:gd name="connsiteX4" fmla="*/ 304388 w 407125"/>
                <a:gd name="connsiteY4" fmla="*/ 172806 h 391363"/>
                <a:gd name="connsiteX5" fmla="*/ 298963 w 407125"/>
                <a:gd name="connsiteY5" fmla="*/ 178031 h 391363"/>
                <a:gd name="connsiteX6" fmla="*/ 293548 w 407125"/>
                <a:gd name="connsiteY6" fmla="*/ 183236 h 391363"/>
                <a:gd name="connsiteX7" fmla="*/ 288133 w 407125"/>
                <a:gd name="connsiteY7" fmla="*/ 188441 h 391363"/>
                <a:gd name="connsiteX8" fmla="*/ 277295 w 407125"/>
                <a:gd name="connsiteY8" fmla="*/ 193646 h 391363"/>
                <a:gd name="connsiteX9" fmla="*/ 271870 w 407125"/>
                <a:gd name="connsiteY9" fmla="*/ 198851 h 391363"/>
                <a:gd name="connsiteX10" fmla="*/ 266456 w 407125"/>
                <a:gd name="connsiteY10" fmla="*/ 204076 h 391363"/>
                <a:gd name="connsiteX11" fmla="*/ 261033 w 407125"/>
                <a:gd name="connsiteY11" fmla="*/ 209281 h 391363"/>
                <a:gd name="connsiteX12" fmla="*/ 255618 w 407125"/>
                <a:gd name="connsiteY12" fmla="*/ 214487 h 391363"/>
                <a:gd name="connsiteX13" fmla="*/ 250203 w 407125"/>
                <a:gd name="connsiteY13" fmla="*/ 219692 h 391363"/>
                <a:gd name="connsiteX14" fmla="*/ 244788 w 407125"/>
                <a:gd name="connsiteY14" fmla="*/ 224897 h 391363"/>
                <a:gd name="connsiteX15" fmla="*/ 239363 w 407125"/>
                <a:gd name="connsiteY15" fmla="*/ 230102 h 391363"/>
                <a:gd name="connsiteX16" fmla="*/ 233949 w 407125"/>
                <a:gd name="connsiteY16" fmla="*/ 235326 h 391363"/>
                <a:gd name="connsiteX17" fmla="*/ 228534 w 407125"/>
                <a:gd name="connsiteY17" fmla="*/ 235326 h 391363"/>
                <a:gd name="connsiteX18" fmla="*/ 223111 w 407125"/>
                <a:gd name="connsiteY18" fmla="*/ 230102 h 391363"/>
                <a:gd name="connsiteX19" fmla="*/ 217694 w 407125"/>
                <a:gd name="connsiteY19" fmla="*/ 224897 h 391363"/>
                <a:gd name="connsiteX20" fmla="*/ 212271 w 407125"/>
                <a:gd name="connsiteY20" fmla="*/ 219692 h 391363"/>
                <a:gd name="connsiteX21" fmla="*/ 206857 w 407125"/>
                <a:gd name="connsiteY21" fmla="*/ 214487 h 391363"/>
                <a:gd name="connsiteX22" fmla="*/ 201434 w 407125"/>
                <a:gd name="connsiteY22" fmla="*/ 209281 h 391363"/>
                <a:gd name="connsiteX23" fmla="*/ 196019 w 407125"/>
                <a:gd name="connsiteY23" fmla="*/ 204076 h 391363"/>
                <a:gd name="connsiteX24" fmla="*/ 190602 w 407125"/>
                <a:gd name="connsiteY24" fmla="*/ 198851 h 391363"/>
                <a:gd name="connsiteX25" fmla="*/ 185179 w 407125"/>
                <a:gd name="connsiteY25" fmla="*/ 193646 h 391363"/>
                <a:gd name="connsiteX26" fmla="*/ 179764 w 407125"/>
                <a:gd name="connsiteY26" fmla="*/ 188441 h 391363"/>
                <a:gd name="connsiteX27" fmla="*/ 174350 w 407125"/>
                <a:gd name="connsiteY27" fmla="*/ 183236 h 391363"/>
                <a:gd name="connsiteX28" fmla="*/ 163510 w 407125"/>
                <a:gd name="connsiteY28" fmla="*/ 183236 h 391363"/>
                <a:gd name="connsiteX29" fmla="*/ 158087 w 407125"/>
                <a:gd name="connsiteY29" fmla="*/ 188441 h 391363"/>
                <a:gd name="connsiteX30" fmla="*/ 152672 w 407125"/>
                <a:gd name="connsiteY30" fmla="*/ 193646 h 391363"/>
                <a:gd name="connsiteX31" fmla="*/ 152672 w 407125"/>
                <a:gd name="connsiteY31" fmla="*/ 204076 h 391363"/>
                <a:gd name="connsiteX32" fmla="*/ 158087 w 407125"/>
                <a:gd name="connsiteY32" fmla="*/ 209281 h 391363"/>
                <a:gd name="connsiteX33" fmla="*/ 163510 w 407125"/>
                <a:gd name="connsiteY33" fmla="*/ 214487 h 391363"/>
                <a:gd name="connsiteX34" fmla="*/ 168925 w 407125"/>
                <a:gd name="connsiteY34" fmla="*/ 219692 h 391363"/>
                <a:gd name="connsiteX35" fmla="*/ 174350 w 407125"/>
                <a:gd name="connsiteY35" fmla="*/ 224897 h 391363"/>
                <a:gd name="connsiteX36" fmla="*/ 179764 w 407125"/>
                <a:gd name="connsiteY36" fmla="*/ 230102 h 391363"/>
                <a:gd name="connsiteX37" fmla="*/ 185179 w 407125"/>
                <a:gd name="connsiteY37" fmla="*/ 235326 h 391363"/>
                <a:gd name="connsiteX38" fmla="*/ 190602 w 407125"/>
                <a:gd name="connsiteY38" fmla="*/ 240532 h 391363"/>
                <a:gd name="connsiteX39" fmla="*/ 196019 w 407125"/>
                <a:gd name="connsiteY39" fmla="*/ 245737 h 391363"/>
                <a:gd name="connsiteX40" fmla="*/ 201434 w 407125"/>
                <a:gd name="connsiteY40" fmla="*/ 250942 h 391363"/>
                <a:gd name="connsiteX41" fmla="*/ 206857 w 407125"/>
                <a:gd name="connsiteY41" fmla="*/ 256147 h 391363"/>
                <a:gd name="connsiteX42" fmla="*/ 212271 w 407125"/>
                <a:gd name="connsiteY42" fmla="*/ 261352 h 391363"/>
                <a:gd name="connsiteX43" fmla="*/ 217694 w 407125"/>
                <a:gd name="connsiteY43" fmla="*/ 271782 h 391363"/>
                <a:gd name="connsiteX44" fmla="*/ 223111 w 407125"/>
                <a:gd name="connsiteY44" fmla="*/ 276987 h 391363"/>
                <a:gd name="connsiteX45" fmla="*/ 233949 w 407125"/>
                <a:gd name="connsiteY45" fmla="*/ 276987 h 391363"/>
                <a:gd name="connsiteX46" fmla="*/ 239363 w 407125"/>
                <a:gd name="connsiteY46" fmla="*/ 271782 h 391363"/>
                <a:gd name="connsiteX47" fmla="*/ 244788 w 407125"/>
                <a:gd name="connsiteY47" fmla="*/ 266557 h 391363"/>
                <a:gd name="connsiteX48" fmla="*/ 255618 w 407125"/>
                <a:gd name="connsiteY48" fmla="*/ 261352 h 391363"/>
                <a:gd name="connsiteX49" fmla="*/ 261033 w 407125"/>
                <a:gd name="connsiteY49" fmla="*/ 256147 h 391363"/>
                <a:gd name="connsiteX50" fmla="*/ 266456 w 407125"/>
                <a:gd name="connsiteY50" fmla="*/ 250942 h 391363"/>
                <a:gd name="connsiteX51" fmla="*/ 271870 w 407125"/>
                <a:gd name="connsiteY51" fmla="*/ 245737 h 391363"/>
                <a:gd name="connsiteX52" fmla="*/ 277295 w 407125"/>
                <a:gd name="connsiteY52" fmla="*/ 240532 h 391363"/>
                <a:gd name="connsiteX53" fmla="*/ 282710 w 407125"/>
                <a:gd name="connsiteY53" fmla="*/ 235326 h 391363"/>
                <a:gd name="connsiteX54" fmla="*/ 288133 w 407125"/>
                <a:gd name="connsiteY54" fmla="*/ 230102 h 391363"/>
                <a:gd name="connsiteX55" fmla="*/ 293548 w 407125"/>
                <a:gd name="connsiteY55" fmla="*/ 224897 h 391363"/>
                <a:gd name="connsiteX56" fmla="*/ 298963 w 407125"/>
                <a:gd name="connsiteY56" fmla="*/ 219692 h 391363"/>
                <a:gd name="connsiteX57" fmla="*/ 304388 w 407125"/>
                <a:gd name="connsiteY57" fmla="*/ 214487 h 391363"/>
                <a:gd name="connsiteX58" fmla="*/ 309802 w 407125"/>
                <a:gd name="connsiteY58" fmla="*/ 209281 h 391363"/>
                <a:gd name="connsiteX59" fmla="*/ 315217 w 407125"/>
                <a:gd name="connsiteY59" fmla="*/ 204076 h 391363"/>
                <a:gd name="connsiteX60" fmla="*/ 320640 w 407125"/>
                <a:gd name="connsiteY60" fmla="*/ 198851 h 391363"/>
                <a:gd name="connsiteX61" fmla="*/ 326057 w 407125"/>
                <a:gd name="connsiteY61" fmla="*/ 193646 h 391363"/>
                <a:gd name="connsiteX62" fmla="*/ 336895 w 407125"/>
                <a:gd name="connsiteY62" fmla="*/ 188441 h 391363"/>
                <a:gd name="connsiteX63" fmla="*/ 342317 w 407125"/>
                <a:gd name="connsiteY63" fmla="*/ 183236 h 391363"/>
                <a:gd name="connsiteX64" fmla="*/ 347732 w 407125"/>
                <a:gd name="connsiteY64" fmla="*/ 178031 h 391363"/>
                <a:gd name="connsiteX65" fmla="*/ 353149 w 407125"/>
                <a:gd name="connsiteY65" fmla="*/ 172806 h 391363"/>
                <a:gd name="connsiteX66" fmla="*/ 358572 w 407125"/>
                <a:gd name="connsiteY66" fmla="*/ 167601 h 391363"/>
                <a:gd name="connsiteX67" fmla="*/ 358572 w 407125"/>
                <a:gd name="connsiteY67" fmla="*/ 157191 h 391363"/>
                <a:gd name="connsiteX68" fmla="*/ 353149 w 407125"/>
                <a:gd name="connsiteY68" fmla="*/ 151986 h 391363"/>
                <a:gd name="connsiteX69" fmla="*/ 347732 w 407125"/>
                <a:gd name="connsiteY69" fmla="*/ 146761 h 391363"/>
                <a:gd name="connsiteX70" fmla="*/ 331480 w 407125"/>
                <a:gd name="connsiteY70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07125" h="391363">
                  <a:moveTo>
                    <a:pt x="326057" y="151986"/>
                  </a:moveTo>
                  <a:lnTo>
                    <a:pt x="320640" y="157191"/>
                  </a:lnTo>
                  <a:lnTo>
                    <a:pt x="315217" y="162396"/>
                  </a:lnTo>
                  <a:lnTo>
                    <a:pt x="309802" y="167601"/>
                  </a:lnTo>
                  <a:lnTo>
                    <a:pt x="304388" y="172806"/>
                  </a:lnTo>
                  <a:lnTo>
                    <a:pt x="298963" y="178031"/>
                  </a:lnTo>
                  <a:lnTo>
                    <a:pt x="293548" y="183236"/>
                  </a:lnTo>
                  <a:lnTo>
                    <a:pt x="288133" y="188441"/>
                  </a:lnTo>
                  <a:lnTo>
                    <a:pt x="277295" y="193646"/>
                  </a:lnTo>
                  <a:lnTo>
                    <a:pt x="271870" y="198851"/>
                  </a:lnTo>
                  <a:lnTo>
                    <a:pt x="266456" y="204076"/>
                  </a:lnTo>
                  <a:lnTo>
                    <a:pt x="261033" y="209281"/>
                  </a:lnTo>
                  <a:lnTo>
                    <a:pt x="255618" y="214487"/>
                  </a:lnTo>
                  <a:lnTo>
                    <a:pt x="250203" y="219692"/>
                  </a:lnTo>
                  <a:lnTo>
                    <a:pt x="244788" y="224897"/>
                  </a:lnTo>
                  <a:lnTo>
                    <a:pt x="239363" y="230102"/>
                  </a:lnTo>
                  <a:lnTo>
                    <a:pt x="233949" y="235326"/>
                  </a:lnTo>
                  <a:lnTo>
                    <a:pt x="228534" y="235326"/>
                  </a:lnTo>
                  <a:lnTo>
                    <a:pt x="223111" y="230102"/>
                  </a:lnTo>
                  <a:lnTo>
                    <a:pt x="217694" y="224897"/>
                  </a:lnTo>
                  <a:lnTo>
                    <a:pt x="212271" y="219692"/>
                  </a:lnTo>
                  <a:lnTo>
                    <a:pt x="206857" y="214487"/>
                  </a:lnTo>
                  <a:lnTo>
                    <a:pt x="201434" y="209281"/>
                  </a:lnTo>
                  <a:lnTo>
                    <a:pt x="196019" y="204076"/>
                  </a:lnTo>
                  <a:lnTo>
                    <a:pt x="190602" y="198851"/>
                  </a:lnTo>
                  <a:lnTo>
                    <a:pt x="185179" y="193646"/>
                  </a:lnTo>
                  <a:lnTo>
                    <a:pt x="179764" y="188441"/>
                  </a:lnTo>
                  <a:lnTo>
                    <a:pt x="174350" y="183236"/>
                  </a:lnTo>
                  <a:lnTo>
                    <a:pt x="163510" y="183236"/>
                  </a:lnTo>
                  <a:lnTo>
                    <a:pt x="158087" y="188441"/>
                  </a:lnTo>
                  <a:lnTo>
                    <a:pt x="152672" y="193646"/>
                  </a:lnTo>
                  <a:lnTo>
                    <a:pt x="152672" y="204076"/>
                  </a:lnTo>
                  <a:lnTo>
                    <a:pt x="158087" y="209281"/>
                  </a:lnTo>
                  <a:lnTo>
                    <a:pt x="163510" y="214487"/>
                  </a:lnTo>
                  <a:lnTo>
                    <a:pt x="168925" y="219692"/>
                  </a:lnTo>
                  <a:lnTo>
                    <a:pt x="174350" y="224897"/>
                  </a:lnTo>
                  <a:lnTo>
                    <a:pt x="179764" y="230102"/>
                  </a:lnTo>
                  <a:lnTo>
                    <a:pt x="185179" y="235326"/>
                  </a:lnTo>
                  <a:lnTo>
                    <a:pt x="190602" y="240532"/>
                  </a:lnTo>
                  <a:lnTo>
                    <a:pt x="196019" y="245737"/>
                  </a:lnTo>
                  <a:lnTo>
                    <a:pt x="201434" y="250942"/>
                  </a:lnTo>
                  <a:lnTo>
                    <a:pt x="206857" y="256147"/>
                  </a:lnTo>
                  <a:lnTo>
                    <a:pt x="212271" y="261352"/>
                  </a:lnTo>
                  <a:lnTo>
                    <a:pt x="217694" y="271782"/>
                  </a:lnTo>
                  <a:lnTo>
                    <a:pt x="223111" y="276987"/>
                  </a:lnTo>
                  <a:lnTo>
                    <a:pt x="233949" y="276987"/>
                  </a:lnTo>
                  <a:lnTo>
                    <a:pt x="239363" y="271782"/>
                  </a:lnTo>
                  <a:lnTo>
                    <a:pt x="244788" y="266557"/>
                  </a:lnTo>
                  <a:lnTo>
                    <a:pt x="255618" y="261352"/>
                  </a:lnTo>
                  <a:lnTo>
                    <a:pt x="261033" y="256147"/>
                  </a:lnTo>
                  <a:lnTo>
                    <a:pt x="266456" y="250942"/>
                  </a:lnTo>
                  <a:lnTo>
                    <a:pt x="271870" y="245737"/>
                  </a:lnTo>
                  <a:lnTo>
                    <a:pt x="277295" y="240532"/>
                  </a:lnTo>
                  <a:lnTo>
                    <a:pt x="282710" y="235326"/>
                  </a:lnTo>
                  <a:lnTo>
                    <a:pt x="288133" y="230102"/>
                  </a:lnTo>
                  <a:lnTo>
                    <a:pt x="293548" y="224897"/>
                  </a:lnTo>
                  <a:lnTo>
                    <a:pt x="298963" y="219692"/>
                  </a:lnTo>
                  <a:lnTo>
                    <a:pt x="304388" y="214487"/>
                  </a:lnTo>
                  <a:lnTo>
                    <a:pt x="309802" y="209281"/>
                  </a:lnTo>
                  <a:lnTo>
                    <a:pt x="315217" y="204076"/>
                  </a:lnTo>
                  <a:lnTo>
                    <a:pt x="320640" y="198851"/>
                  </a:lnTo>
                  <a:lnTo>
                    <a:pt x="326057" y="193646"/>
                  </a:lnTo>
                  <a:lnTo>
                    <a:pt x="336895" y="188441"/>
                  </a:lnTo>
                  <a:lnTo>
                    <a:pt x="342317" y="183236"/>
                  </a:lnTo>
                  <a:lnTo>
                    <a:pt x="347732" y="178031"/>
                  </a:lnTo>
                  <a:lnTo>
                    <a:pt x="353149" y="172806"/>
                  </a:lnTo>
                  <a:lnTo>
                    <a:pt x="358572" y="167601"/>
                  </a:lnTo>
                  <a:lnTo>
                    <a:pt x="358572" y="157191"/>
                  </a:lnTo>
                  <a:lnTo>
                    <a:pt x="353149" y="151986"/>
                  </a:lnTo>
                  <a:lnTo>
                    <a:pt x="347732" y="146761"/>
                  </a:lnTo>
                  <a:lnTo>
                    <a:pt x="331480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: фигура 53">
              <a:extLst>
                <a:ext uri="{FF2B5EF4-FFF2-40B4-BE49-F238E27FC236}">
                  <a16:creationId xmlns:a16="http://schemas.microsoft.com/office/drawing/2014/main" id="{BDA96DC9-D1D3-4D29-8920-B7D041A97E98}"/>
                </a:ext>
              </a:extLst>
            </p:cNvPr>
            <p:cNvSpPr/>
            <p:nvPr/>
          </p:nvSpPr>
          <p:spPr>
            <a:xfrm>
              <a:off x="4508920" y="3958214"/>
              <a:ext cx="407126" cy="391363"/>
            </a:xfrm>
            <a:custGeom>
              <a:avLst/>
              <a:gdLst>
                <a:gd name="connsiteX0" fmla="*/ 190616 w 407125"/>
                <a:gd name="connsiteY0" fmla="*/ 151966 h 391363"/>
                <a:gd name="connsiteX1" fmla="*/ 179766 w 407125"/>
                <a:gd name="connsiteY1" fmla="*/ 157171 h 391363"/>
                <a:gd name="connsiteX2" fmla="*/ 174352 w 407125"/>
                <a:gd name="connsiteY2" fmla="*/ 162377 h 391363"/>
                <a:gd name="connsiteX3" fmla="*/ 168937 w 407125"/>
                <a:gd name="connsiteY3" fmla="*/ 167582 h 391363"/>
                <a:gd name="connsiteX4" fmla="*/ 163522 w 407125"/>
                <a:gd name="connsiteY4" fmla="*/ 172807 h 391363"/>
                <a:gd name="connsiteX5" fmla="*/ 158087 w 407125"/>
                <a:gd name="connsiteY5" fmla="*/ 183217 h 391363"/>
                <a:gd name="connsiteX6" fmla="*/ 152672 w 407125"/>
                <a:gd name="connsiteY6" fmla="*/ 193627 h 391363"/>
                <a:gd name="connsiteX7" fmla="*/ 152672 w 407125"/>
                <a:gd name="connsiteY7" fmla="*/ 224897 h 391363"/>
                <a:gd name="connsiteX8" fmla="*/ 158087 w 407125"/>
                <a:gd name="connsiteY8" fmla="*/ 235307 h 391363"/>
                <a:gd name="connsiteX9" fmla="*/ 163522 w 407125"/>
                <a:gd name="connsiteY9" fmla="*/ 240512 h 391363"/>
                <a:gd name="connsiteX10" fmla="*/ 168937 w 407125"/>
                <a:gd name="connsiteY10" fmla="*/ 245717 h 391363"/>
                <a:gd name="connsiteX11" fmla="*/ 174352 w 407125"/>
                <a:gd name="connsiteY11" fmla="*/ 250923 h 391363"/>
                <a:gd name="connsiteX12" fmla="*/ 185181 w 407125"/>
                <a:gd name="connsiteY12" fmla="*/ 256128 h 391363"/>
                <a:gd name="connsiteX13" fmla="*/ 206860 w 407125"/>
                <a:gd name="connsiteY13" fmla="*/ 256128 h 391363"/>
                <a:gd name="connsiteX14" fmla="*/ 206860 w 407125"/>
                <a:gd name="connsiteY14" fmla="*/ 287378 h 391363"/>
                <a:gd name="connsiteX15" fmla="*/ 212275 w 407125"/>
                <a:gd name="connsiteY15" fmla="*/ 297808 h 391363"/>
                <a:gd name="connsiteX16" fmla="*/ 217711 w 407125"/>
                <a:gd name="connsiteY16" fmla="*/ 303013 h 391363"/>
                <a:gd name="connsiteX17" fmla="*/ 228540 w 407125"/>
                <a:gd name="connsiteY17" fmla="*/ 308218 h 391363"/>
                <a:gd name="connsiteX18" fmla="*/ 239369 w 407125"/>
                <a:gd name="connsiteY18" fmla="*/ 313423 h 391363"/>
                <a:gd name="connsiteX19" fmla="*/ 266464 w 407125"/>
                <a:gd name="connsiteY19" fmla="*/ 313423 h 391363"/>
                <a:gd name="connsiteX20" fmla="*/ 282729 w 407125"/>
                <a:gd name="connsiteY20" fmla="*/ 308218 h 391363"/>
                <a:gd name="connsiteX21" fmla="*/ 288143 w 407125"/>
                <a:gd name="connsiteY21" fmla="*/ 303013 h 391363"/>
                <a:gd name="connsiteX22" fmla="*/ 298973 w 407125"/>
                <a:gd name="connsiteY22" fmla="*/ 297808 h 391363"/>
                <a:gd name="connsiteX23" fmla="*/ 304388 w 407125"/>
                <a:gd name="connsiteY23" fmla="*/ 292603 h 391363"/>
                <a:gd name="connsiteX24" fmla="*/ 309802 w 407125"/>
                <a:gd name="connsiteY24" fmla="*/ 282173 h 391363"/>
                <a:gd name="connsiteX25" fmla="*/ 315237 w 407125"/>
                <a:gd name="connsiteY25" fmla="*/ 276968 h 391363"/>
                <a:gd name="connsiteX26" fmla="*/ 315237 w 407125"/>
                <a:gd name="connsiteY26" fmla="*/ 230102 h 391363"/>
                <a:gd name="connsiteX27" fmla="*/ 309802 w 407125"/>
                <a:gd name="connsiteY27" fmla="*/ 219672 h 391363"/>
                <a:gd name="connsiteX28" fmla="*/ 298973 w 407125"/>
                <a:gd name="connsiteY28" fmla="*/ 219672 h 391363"/>
                <a:gd name="connsiteX29" fmla="*/ 282729 w 407125"/>
                <a:gd name="connsiteY29" fmla="*/ 224897 h 391363"/>
                <a:gd name="connsiteX30" fmla="*/ 282729 w 407125"/>
                <a:gd name="connsiteY30" fmla="*/ 240512 h 391363"/>
                <a:gd name="connsiteX31" fmla="*/ 282729 w 407125"/>
                <a:gd name="connsiteY31" fmla="*/ 266557 h 391363"/>
                <a:gd name="connsiteX32" fmla="*/ 277314 w 407125"/>
                <a:gd name="connsiteY32" fmla="*/ 276968 h 391363"/>
                <a:gd name="connsiteX33" fmla="*/ 266464 w 407125"/>
                <a:gd name="connsiteY33" fmla="*/ 282173 h 391363"/>
                <a:gd name="connsiteX34" fmla="*/ 250220 w 407125"/>
                <a:gd name="connsiteY34" fmla="*/ 282173 h 391363"/>
                <a:gd name="connsiteX35" fmla="*/ 239369 w 407125"/>
                <a:gd name="connsiteY35" fmla="*/ 276968 h 391363"/>
                <a:gd name="connsiteX36" fmla="*/ 239369 w 407125"/>
                <a:gd name="connsiteY36" fmla="*/ 250923 h 391363"/>
                <a:gd name="connsiteX37" fmla="*/ 244784 w 407125"/>
                <a:gd name="connsiteY37" fmla="*/ 245717 h 391363"/>
                <a:gd name="connsiteX38" fmla="*/ 255634 w 407125"/>
                <a:gd name="connsiteY38" fmla="*/ 240512 h 391363"/>
                <a:gd name="connsiteX39" fmla="*/ 255634 w 407125"/>
                <a:gd name="connsiteY39" fmla="*/ 224897 h 391363"/>
                <a:gd name="connsiteX40" fmla="*/ 250220 w 407125"/>
                <a:gd name="connsiteY40" fmla="*/ 219672 h 391363"/>
                <a:gd name="connsiteX41" fmla="*/ 244784 w 407125"/>
                <a:gd name="connsiteY41" fmla="*/ 214467 h 391363"/>
                <a:gd name="connsiteX42" fmla="*/ 239369 w 407125"/>
                <a:gd name="connsiteY42" fmla="*/ 214467 h 391363"/>
                <a:gd name="connsiteX43" fmla="*/ 228540 w 407125"/>
                <a:gd name="connsiteY43" fmla="*/ 219672 h 391363"/>
                <a:gd name="connsiteX44" fmla="*/ 217711 w 407125"/>
                <a:gd name="connsiteY44" fmla="*/ 224897 h 391363"/>
                <a:gd name="connsiteX45" fmla="*/ 196031 w 407125"/>
                <a:gd name="connsiteY45" fmla="*/ 224897 h 391363"/>
                <a:gd name="connsiteX46" fmla="*/ 185181 w 407125"/>
                <a:gd name="connsiteY46" fmla="*/ 224897 h 391363"/>
                <a:gd name="connsiteX47" fmla="*/ 185181 w 407125"/>
                <a:gd name="connsiteY47" fmla="*/ 214467 h 391363"/>
                <a:gd name="connsiteX48" fmla="*/ 185181 w 407125"/>
                <a:gd name="connsiteY48" fmla="*/ 198851 h 391363"/>
                <a:gd name="connsiteX49" fmla="*/ 190616 w 407125"/>
                <a:gd name="connsiteY49" fmla="*/ 188422 h 391363"/>
                <a:gd name="connsiteX50" fmla="*/ 196031 w 407125"/>
                <a:gd name="connsiteY50" fmla="*/ 183217 h 391363"/>
                <a:gd name="connsiteX51" fmla="*/ 206860 w 407125"/>
                <a:gd name="connsiteY51" fmla="*/ 178012 h 391363"/>
                <a:gd name="connsiteX52" fmla="*/ 233955 w 407125"/>
                <a:gd name="connsiteY52" fmla="*/ 178012 h 391363"/>
                <a:gd name="connsiteX53" fmla="*/ 244784 w 407125"/>
                <a:gd name="connsiteY53" fmla="*/ 183217 h 391363"/>
                <a:gd name="connsiteX54" fmla="*/ 255634 w 407125"/>
                <a:gd name="connsiteY54" fmla="*/ 183217 h 391363"/>
                <a:gd name="connsiteX55" fmla="*/ 261049 w 407125"/>
                <a:gd name="connsiteY55" fmla="*/ 178012 h 391363"/>
                <a:gd name="connsiteX56" fmla="*/ 266464 w 407125"/>
                <a:gd name="connsiteY56" fmla="*/ 172807 h 391363"/>
                <a:gd name="connsiteX57" fmla="*/ 266464 w 407125"/>
                <a:gd name="connsiteY57" fmla="*/ 162377 h 391363"/>
                <a:gd name="connsiteX58" fmla="*/ 261049 w 407125"/>
                <a:gd name="connsiteY58" fmla="*/ 157171 h 391363"/>
                <a:gd name="connsiteX59" fmla="*/ 255634 w 407125"/>
                <a:gd name="connsiteY59" fmla="*/ 151966 h 391363"/>
                <a:gd name="connsiteX60" fmla="*/ 244784 w 407125"/>
                <a:gd name="connsiteY60" fmla="*/ 146761 h 391363"/>
                <a:gd name="connsiteX61" fmla="*/ 201446 w 407125"/>
                <a:gd name="connsiteY61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407125" h="391363">
                  <a:moveTo>
                    <a:pt x="190616" y="151966"/>
                  </a:moveTo>
                  <a:lnTo>
                    <a:pt x="179766" y="157171"/>
                  </a:lnTo>
                  <a:lnTo>
                    <a:pt x="174352" y="162377"/>
                  </a:lnTo>
                  <a:lnTo>
                    <a:pt x="168937" y="167582"/>
                  </a:lnTo>
                  <a:lnTo>
                    <a:pt x="163522" y="172807"/>
                  </a:lnTo>
                  <a:lnTo>
                    <a:pt x="158087" y="183217"/>
                  </a:lnTo>
                  <a:lnTo>
                    <a:pt x="152672" y="193627"/>
                  </a:lnTo>
                  <a:lnTo>
                    <a:pt x="152672" y="224897"/>
                  </a:lnTo>
                  <a:lnTo>
                    <a:pt x="158087" y="235307"/>
                  </a:lnTo>
                  <a:lnTo>
                    <a:pt x="163522" y="240512"/>
                  </a:lnTo>
                  <a:lnTo>
                    <a:pt x="168937" y="245717"/>
                  </a:lnTo>
                  <a:lnTo>
                    <a:pt x="174352" y="250923"/>
                  </a:lnTo>
                  <a:lnTo>
                    <a:pt x="185181" y="256128"/>
                  </a:lnTo>
                  <a:lnTo>
                    <a:pt x="206860" y="256128"/>
                  </a:lnTo>
                  <a:lnTo>
                    <a:pt x="206860" y="287378"/>
                  </a:lnTo>
                  <a:lnTo>
                    <a:pt x="212275" y="297808"/>
                  </a:lnTo>
                  <a:lnTo>
                    <a:pt x="217711" y="303013"/>
                  </a:lnTo>
                  <a:lnTo>
                    <a:pt x="228540" y="308218"/>
                  </a:lnTo>
                  <a:lnTo>
                    <a:pt x="239369" y="313423"/>
                  </a:lnTo>
                  <a:lnTo>
                    <a:pt x="266464" y="313423"/>
                  </a:lnTo>
                  <a:lnTo>
                    <a:pt x="282729" y="308218"/>
                  </a:lnTo>
                  <a:lnTo>
                    <a:pt x="288143" y="303013"/>
                  </a:lnTo>
                  <a:lnTo>
                    <a:pt x="298973" y="297808"/>
                  </a:lnTo>
                  <a:lnTo>
                    <a:pt x="304388" y="292603"/>
                  </a:lnTo>
                  <a:lnTo>
                    <a:pt x="309802" y="282173"/>
                  </a:lnTo>
                  <a:lnTo>
                    <a:pt x="315237" y="276968"/>
                  </a:lnTo>
                  <a:lnTo>
                    <a:pt x="315237" y="230102"/>
                  </a:lnTo>
                  <a:lnTo>
                    <a:pt x="309802" y="219672"/>
                  </a:lnTo>
                  <a:lnTo>
                    <a:pt x="298973" y="219672"/>
                  </a:lnTo>
                  <a:lnTo>
                    <a:pt x="282729" y="224897"/>
                  </a:lnTo>
                  <a:lnTo>
                    <a:pt x="282729" y="240512"/>
                  </a:lnTo>
                  <a:lnTo>
                    <a:pt x="282729" y="266557"/>
                  </a:lnTo>
                  <a:lnTo>
                    <a:pt x="277314" y="276968"/>
                  </a:lnTo>
                  <a:lnTo>
                    <a:pt x="266464" y="282173"/>
                  </a:lnTo>
                  <a:lnTo>
                    <a:pt x="250220" y="282173"/>
                  </a:lnTo>
                  <a:lnTo>
                    <a:pt x="239369" y="276968"/>
                  </a:lnTo>
                  <a:lnTo>
                    <a:pt x="239369" y="250923"/>
                  </a:lnTo>
                  <a:lnTo>
                    <a:pt x="244784" y="245717"/>
                  </a:lnTo>
                  <a:lnTo>
                    <a:pt x="255634" y="240512"/>
                  </a:lnTo>
                  <a:lnTo>
                    <a:pt x="255634" y="224897"/>
                  </a:lnTo>
                  <a:lnTo>
                    <a:pt x="250220" y="219672"/>
                  </a:lnTo>
                  <a:lnTo>
                    <a:pt x="244784" y="214467"/>
                  </a:lnTo>
                  <a:lnTo>
                    <a:pt x="239369" y="214467"/>
                  </a:lnTo>
                  <a:lnTo>
                    <a:pt x="228540" y="219672"/>
                  </a:lnTo>
                  <a:lnTo>
                    <a:pt x="217711" y="224897"/>
                  </a:lnTo>
                  <a:lnTo>
                    <a:pt x="196031" y="224897"/>
                  </a:lnTo>
                  <a:lnTo>
                    <a:pt x="185181" y="224897"/>
                  </a:lnTo>
                  <a:lnTo>
                    <a:pt x="185181" y="214467"/>
                  </a:lnTo>
                  <a:lnTo>
                    <a:pt x="185181" y="198851"/>
                  </a:lnTo>
                  <a:lnTo>
                    <a:pt x="190616" y="188422"/>
                  </a:lnTo>
                  <a:lnTo>
                    <a:pt x="196031" y="183217"/>
                  </a:lnTo>
                  <a:lnTo>
                    <a:pt x="206860" y="178012"/>
                  </a:lnTo>
                  <a:lnTo>
                    <a:pt x="233955" y="178012"/>
                  </a:lnTo>
                  <a:lnTo>
                    <a:pt x="244784" y="183217"/>
                  </a:lnTo>
                  <a:lnTo>
                    <a:pt x="255634" y="183217"/>
                  </a:lnTo>
                  <a:lnTo>
                    <a:pt x="261049" y="178012"/>
                  </a:lnTo>
                  <a:lnTo>
                    <a:pt x="266464" y="172807"/>
                  </a:lnTo>
                  <a:lnTo>
                    <a:pt x="266464" y="162377"/>
                  </a:lnTo>
                  <a:lnTo>
                    <a:pt x="261049" y="157171"/>
                  </a:lnTo>
                  <a:lnTo>
                    <a:pt x="255634" y="151966"/>
                  </a:lnTo>
                  <a:lnTo>
                    <a:pt x="244784" y="146761"/>
                  </a:lnTo>
                  <a:lnTo>
                    <a:pt x="201446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: фигура 54">
              <a:extLst>
                <a:ext uri="{FF2B5EF4-FFF2-40B4-BE49-F238E27FC236}">
                  <a16:creationId xmlns:a16="http://schemas.microsoft.com/office/drawing/2014/main" id="{11FDCF91-51DE-4F05-84FC-8DB39A7C109B}"/>
                </a:ext>
              </a:extLst>
            </p:cNvPr>
            <p:cNvSpPr/>
            <p:nvPr/>
          </p:nvSpPr>
          <p:spPr>
            <a:xfrm>
              <a:off x="4638970" y="3854027"/>
              <a:ext cx="407126" cy="391363"/>
            </a:xfrm>
            <a:custGeom>
              <a:avLst/>
              <a:gdLst>
                <a:gd name="connsiteX0" fmla="*/ 185188 w 407125"/>
                <a:gd name="connsiteY0" fmla="*/ 214473 h 391363"/>
                <a:gd name="connsiteX1" fmla="*/ 190603 w 407125"/>
                <a:gd name="connsiteY1" fmla="*/ 198848 h 391363"/>
                <a:gd name="connsiteX2" fmla="*/ 196018 w 407125"/>
                <a:gd name="connsiteY2" fmla="*/ 188429 h 391363"/>
                <a:gd name="connsiteX3" fmla="*/ 206857 w 407125"/>
                <a:gd name="connsiteY3" fmla="*/ 183224 h 391363"/>
                <a:gd name="connsiteX4" fmla="*/ 212272 w 407125"/>
                <a:gd name="connsiteY4" fmla="*/ 178018 h 391363"/>
                <a:gd name="connsiteX5" fmla="*/ 233949 w 407125"/>
                <a:gd name="connsiteY5" fmla="*/ 172805 h 391363"/>
                <a:gd name="connsiteX6" fmla="*/ 239364 w 407125"/>
                <a:gd name="connsiteY6" fmla="*/ 172805 h 391363"/>
                <a:gd name="connsiteX7" fmla="*/ 255626 w 407125"/>
                <a:gd name="connsiteY7" fmla="*/ 178018 h 391363"/>
                <a:gd name="connsiteX8" fmla="*/ 266456 w 407125"/>
                <a:gd name="connsiteY8" fmla="*/ 183224 h 391363"/>
                <a:gd name="connsiteX9" fmla="*/ 271880 w 407125"/>
                <a:gd name="connsiteY9" fmla="*/ 188429 h 391363"/>
                <a:gd name="connsiteX10" fmla="*/ 277295 w 407125"/>
                <a:gd name="connsiteY10" fmla="*/ 193643 h 391363"/>
                <a:gd name="connsiteX11" fmla="*/ 282710 w 407125"/>
                <a:gd name="connsiteY11" fmla="*/ 198848 h 391363"/>
                <a:gd name="connsiteX12" fmla="*/ 288134 w 407125"/>
                <a:gd name="connsiteY12" fmla="*/ 204054 h 391363"/>
                <a:gd name="connsiteX13" fmla="*/ 293548 w 407125"/>
                <a:gd name="connsiteY13" fmla="*/ 209267 h 391363"/>
                <a:gd name="connsiteX14" fmla="*/ 298972 w 407125"/>
                <a:gd name="connsiteY14" fmla="*/ 219686 h 391363"/>
                <a:gd name="connsiteX15" fmla="*/ 298972 w 407125"/>
                <a:gd name="connsiteY15" fmla="*/ 256141 h 391363"/>
                <a:gd name="connsiteX16" fmla="*/ 293548 w 407125"/>
                <a:gd name="connsiteY16" fmla="*/ 266559 h 391363"/>
                <a:gd name="connsiteX17" fmla="*/ 288134 w 407125"/>
                <a:gd name="connsiteY17" fmla="*/ 271765 h 391363"/>
                <a:gd name="connsiteX18" fmla="*/ 282710 w 407125"/>
                <a:gd name="connsiteY18" fmla="*/ 276978 h 391363"/>
                <a:gd name="connsiteX19" fmla="*/ 277295 w 407125"/>
                <a:gd name="connsiteY19" fmla="*/ 282184 h 391363"/>
                <a:gd name="connsiteX20" fmla="*/ 261041 w 407125"/>
                <a:gd name="connsiteY20" fmla="*/ 287397 h 391363"/>
                <a:gd name="connsiteX21" fmla="*/ 239364 w 407125"/>
                <a:gd name="connsiteY21" fmla="*/ 287397 h 391363"/>
                <a:gd name="connsiteX22" fmla="*/ 228534 w 407125"/>
                <a:gd name="connsiteY22" fmla="*/ 282184 h 391363"/>
                <a:gd name="connsiteX23" fmla="*/ 217695 w 407125"/>
                <a:gd name="connsiteY23" fmla="*/ 276978 h 391363"/>
                <a:gd name="connsiteX24" fmla="*/ 212272 w 407125"/>
                <a:gd name="connsiteY24" fmla="*/ 271765 h 391363"/>
                <a:gd name="connsiteX25" fmla="*/ 206857 w 407125"/>
                <a:gd name="connsiteY25" fmla="*/ 266559 h 391363"/>
                <a:gd name="connsiteX26" fmla="*/ 201442 w 407125"/>
                <a:gd name="connsiteY26" fmla="*/ 261354 h 391363"/>
                <a:gd name="connsiteX27" fmla="*/ 196018 w 407125"/>
                <a:gd name="connsiteY27" fmla="*/ 256141 h 391363"/>
                <a:gd name="connsiteX28" fmla="*/ 190603 w 407125"/>
                <a:gd name="connsiteY28" fmla="*/ 245730 h 391363"/>
                <a:gd name="connsiteX29" fmla="*/ 185188 w 407125"/>
                <a:gd name="connsiteY29" fmla="*/ 230105 h 391363"/>
                <a:gd name="connsiteX30" fmla="*/ 185188 w 407125"/>
                <a:gd name="connsiteY30" fmla="*/ 214472 h 391363"/>
                <a:gd name="connsiteX31" fmla="*/ 196018 w 407125"/>
                <a:gd name="connsiteY31" fmla="*/ 151975 h 391363"/>
                <a:gd name="connsiteX32" fmla="*/ 190603 w 407125"/>
                <a:gd name="connsiteY32" fmla="*/ 157180 h 391363"/>
                <a:gd name="connsiteX33" fmla="*/ 185188 w 407125"/>
                <a:gd name="connsiteY33" fmla="*/ 162386 h 391363"/>
                <a:gd name="connsiteX34" fmla="*/ 179765 w 407125"/>
                <a:gd name="connsiteY34" fmla="*/ 167600 h 391363"/>
                <a:gd name="connsiteX35" fmla="*/ 174349 w 407125"/>
                <a:gd name="connsiteY35" fmla="*/ 172805 h 391363"/>
                <a:gd name="connsiteX36" fmla="*/ 168926 w 407125"/>
                <a:gd name="connsiteY36" fmla="*/ 178018 h 391363"/>
                <a:gd name="connsiteX37" fmla="*/ 163511 w 407125"/>
                <a:gd name="connsiteY37" fmla="*/ 183224 h 391363"/>
                <a:gd name="connsiteX38" fmla="*/ 158087 w 407125"/>
                <a:gd name="connsiteY38" fmla="*/ 193643 h 391363"/>
                <a:gd name="connsiteX39" fmla="*/ 152672 w 407125"/>
                <a:gd name="connsiteY39" fmla="*/ 214472 h 391363"/>
                <a:gd name="connsiteX40" fmla="*/ 152672 w 407125"/>
                <a:gd name="connsiteY40" fmla="*/ 235310 h 391363"/>
                <a:gd name="connsiteX41" fmla="*/ 158087 w 407125"/>
                <a:gd name="connsiteY41" fmla="*/ 256140 h 391363"/>
                <a:gd name="connsiteX42" fmla="*/ 163511 w 407125"/>
                <a:gd name="connsiteY42" fmla="*/ 266559 h 391363"/>
                <a:gd name="connsiteX43" fmla="*/ 168926 w 407125"/>
                <a:gd name="connsiteY43" fmla="*/ 276978 h 391363"/>
                <a:gd name="connsiteX44" fmla="*/ 174349 w 407125"/>
                <a:gd name="connsiteY44" fmla="*/ 282184 h 391363"/>
                <a:gd name="connsiteX45" fmla="*/ 179765 w 407125"/>
                <a:gd name="connsiteY45" fmla="*/ 287397 h 391363"/>
                <a:gd name="connsiteX46" fmla="*/ 185188 w 407125"/>
                <a:gd name="connsiteY46" fmla="*/ 292602 h 391363"/>
                <a:gd name="connsiteX47" fmla="*/ 190603 w 407125"/>
                <a:gd name="connsiteY47" fmla="*/ 297808 h 391363"/>
                <a:gd name="connsiteX48" fmla="*/ 196018 w 407125"/>
                <a:gd name="connsiteY48" fmla="*/ 303022 h 391363"/>
                <a:gd name="connsiteX49" fmla="*/ 206857 w 407125"/>
                <a:gd name="connsiteY49" fmla="*/ 308227 h 391363"/>
                <a:gd name="connsiteX50" fmla="*/ 217695 w 407125"/>
                <a:gd name="connsiteY50" fmla="*/ 313433 h 391363"/>
                <a:gd name="connsiteX51" fmla="*/ 233949 w 407125"/>
                <a:gd name="connsiteY51" fmla="*/ 318646 h 391363"/>
                <a:gd name="connsiteX52" fmla="*/ 261041 w 407125"/>
                <a:gd name="connsiteY52" fmla="*/ 318646 h 391363"/>
                <a:gd name="connsiteX53" fmla="*/ 282710 w 407125"/>
                <a:gd name="connsiteY53" fmla="*/ 313433 h 391363"/>
                <a:gd name="connsiteX54" fmla="*/ 293549 w 407125"/>
                <a:gd name="connsiteY54" fmla="*/ 308227 h 391363"/>
                <a:gd name="connsiteX55" fmla="*/ 298972 w 407125"/>
                <a:gd name="connsiteY55" fmla="*/ 303022 h 391363"/>
                <a:gd name="connsiteX56" fmla="*/ 304387 w 407125"/>
                <a:gd name="connsiteY56" fmla="*/ 297808 h 391363"/>
                <a:gd name="connsiteX57" fmla="*/ 309802 w 407125"/>
                <a:gd name="connsiteY57" fmla="*/ 292602 h 391363"/>
                <a:gd name="connsiteX58" fmla="*/ 315226 w 407125"/>
                <a:gd name="connsiteY58" fmla="*/ 287397 h 391363"/>
                <a:gd name="connsiteX59" fmla="*/ 320641 w 407125"/>
                <a:gd name="connsiteY59" fmla="*/ 282184 h 391363"/>
                <a:gd name="connsiteX60" fmla="*/ 326056 w 407125"/>
                <a:gd name="connsiteY60" fmla="*/ 271765 h 391363"/>
                <a:gd name="connsiteX61" fmla="*/ 331480 w 407125"/>
                <a:gd name="connsiteY61" fmla="*/ 261354 h 391363"/>
                <a:gd name="connsiteX62" fmla="*/ 331480 w 407125"/>
                <a:gd name="connsiteY62" fmla="*/ 214472 h 391363"/>
                <a:gd name="connsiteX63" fmla="*/ 326056 w 407125"/>
                <a:gd name="connsiteY63" fmla="*/ 198848 h 391363"/>
                <a:gd name="connsiteX64" fmla="*/ 320641 w 407125"/>
                <a:gd name="connsiteY64" fmla="*/ 188429 h 391363"/>
                <a:gd name="connsiteX65" fmla="*/ 315226 w 407125"/>
                <a:gd name="connsiteY65" fmla="*/ 183223 h 391363"/>
                <a:gd name="connsiteX66" fmla="*/ 309802 w 407125"/>
                <a:gd name="connsiteY66" fmla="*/ 178018 h 391363"/>
                <a:gd name="connsiteX67" fmla="*/ 304387 w 407125"/>
                <a:gd name="connsiteY67" fmla="*/ 172805 h 391363"/>
                <a:gd name="connsiteX68" fmla="*/ 298972 w 407125"/>
                <a:gd name="connsiteY68" fmla="*/ 167599 h 391363"/>
                <a:gd name="connsiteX69" fmla="*/ 293549 w 407125"/>
                <a:gd name="connsiteY69" fmla="*/ 162385 h 391363"/>
                <a:gd name="connsiteX70" fmla="*/ 288134 w 407125"/>
                <a:gd name="connsiteY70" fmla="*/ 157180 h 391363"/>
                <a:gd name="connsiteX71" fmla="*/ 277295 w 407125"/>
                <a:gd name="connsiteY71" fmla="*/ 151975 h 391363"/>
                <a:gd name="connsiteX72" fmla="*/ 266456 w 407125"/>
                <a:gd name="connsiteY72" fmla="*/ 146761 h 391363"/>
                <a:gd name="connsiteX73" fmla="*/ 212272 w 407125"/>
                <a:gd name="connsiteY73" fmla="*/ 146761 h 391363"/>
                <a:gd name="connsiteX74" fmla="*/ 196018 w 407125"/>
                <a:gd name="connsiteY74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407125" h="391363">
                  <a:moveTo>
                    <a:pt x="185188" y="214473"/>
                  </a:moveTo>
                  <a:lnTo>
                    <a:pt x="190603" y="198848"/>
                  </a:lnTo>
                  <a:lnTo>
                    <a:pt x="196018" y="188429"/>
                  </a:lnTo>
                  <a:lnTo>
                    <a:pt x="206857" y="183224"/>
                  </a:lnTo>
                  <a:lnTo>
                    <a:pt x="212272" y="178018"/>
                  </a:lnTo>
                  <a:lnTo>
                    <a:pt x="233949" y="172805"/>
                  </a:lnTo>
                  <a:lnTo>
                    <a:pt x="239364" y="172805"/>
                  </a:lnTo>
                  <a:lnTo>
                    <a:pt x="255626" y="178018"/>
                  </a:lnTo>
                  <a:lnTo>
                    <a:pt x="266456" y="183224"/>
                  </a:lnTo>
                  <a:lnTo>
                    <a:pt x="271880" y="188429"/>
                  </a:lnTo>
                  <a:lnTo>
                    <a:pt x="277295" y="193643"/>
                  </a:lnTo>
                  <a:lnTo>
                    <a:pt x="282710" y="198848"/>
                  </a:lnTo>
                  <a:lnTo>
                    <a:pt x="288134" y="204054"/>
                  </a:lnTo>
                  <a:lnTo>
                    <a:pt x="293548" y="209267"/>
                  </a:lnTo>
                  <a:lnTo>
                    <a:pt x="298972" y="219686"/>
                  </a:lnTo>
                  <a:lnTo>
                    <a:pt x="298972" y="256141"/>
                  </a:lnTo>
                  <a:lnTo>
                    <a:pt x="293548" y="266559"/>
                  </a:lnTo>
                  <a:lnTo>
                    <a:pt x="288134" y="271765"/>
                  </a:lnTo>
                  <a:lnTo>
                    <a:pt x="282710" y="276978"/>
                  </a:lnTo>
                  <a:lnTo>
                    <a:pt x="277295" y="282184"/>
                  </a:lnTo>
                  <a:lnTo>
                    <a:pt x="261041" y="287397"/>
                  </a:lnTo>
                  <a:lnTo>
                    <a:pt x="239364" y="287397"/>
                  </a:lnTo>
                  <a:lnTo>
                    <a:pt x="228534" y="282184"/>
                  </a:lnTo>
                  <a:lnTo>
                    <a:pt x="217695" y="276978"/>
                  </a:lnTo>
                  <a:lnTo>
                    <a:pt x="212272" y="271765"/>
                  </a:lnTo>
                  <a:lnTo>
                    <a:pt x="206857" y="266559"/>
                  </a:lnTo>
                  <a:lnTo>
                    <a:pt x="201442" y="261354"/>
                  </a:lnTo>
                  <a:lnTo>
                    <a:pt x="196018" y="256141"/>
                  </a:lnTo>
                  <a:lnTo>
                    <a:pt x="190603" y="245730"/>
                  </a:lnTo>
                  <a:lnTo>
                    <a:pt x="185188" y="230105"/>
                  </a:lnTo>
                  <a:lnTo>
                    <a:pt x="185188" y="214472"/>
                  </a:lnTo>
                  <a:close/>
                  <a:moveTo>
                    <a:pt x="196018" y="151975"/>
                  </a:moveTo>
                  <a:lnTo>
                    <a:pt x="190603" y="157180"/>
                  </a:lnTo>
                  <a:lnTo>
                    <a:pt x="185188" y="162386"/>
                  </a:lnTo>
                  <a:lnTo>
                    <a:pt x="179765" y="167600"/>
                  </a:lnTo>
                  <a:lnTo>
                    <a:pt x="174349" y="172805"/>
                  </a:lnTo>
                  <a:lnTo>
                    <a:pt x="168926" y="178018"/>
                  </a:lnTo>
                  <a:lnTo>
                    <a:pt x="163511" y="183224"/>
                  </a:lnTo>
                  <a:lnTo>
                    <a:pt x="158087" y="193643"/>
                  </a:lnTo>
                  <a:lnTo>
                    <a:pt x="152672" y="214472"/>
                  </a:lnTo>
                  <a:lnTo>
                    <a:pt x="152672" y="235310"/>
                  </a:lnTo>
                  <a:lnTo>
                    <a:pt x="158087" y="256140"/>
                  </a:lnTo>
                  <a:lnTo>
                    <a:pt x="163511" y="266559"/>
                  </a:lnTo>
                  <a:lnTo>
                    <a:pt x="168926" y="276978"/>
                  </a:lnTo>
                  <a:lnTo>
                    <a:pt x="174349" y="282184"/>
                  </a:lnTo>
                  <a:lnTo>
                    <a:pt x="179765" y="287397"/>
                  </a:lnTo>
                  <a:lnTo>
                    <a:pt x="185188" y="292602"/>
                  </a:lnTo>
                  <a:lnTo>
                    <a:pt x="190603" y="297808"/>
                  </a:lnTo>
                  <a:lnTo>
                    <a:pt x="196018" y="303022"/>
                  </a:lnTo>
                  <a:lnTo>
                    <a:pt x="206857" y="308227"/>
                  </a:lnTo>
                  <a:lnTo>
                    <a:pt x="217695" y="313433"/>
                  </a:lnTo>
                  <a:lnTo>
                    <a:pt x="233949" y="318646"/>
                  </a:lnTo>
                  <a:lnTo>
                    <a:pt x="261041" y="318646"/>
                  </a:lnTo>
                  <a:lnTo>
                    <a:pt x="282710" y="313433"/>
                  </a:lnTo>
                  <a:lnTo>
                    <a:pt x="293549" y="308227"/>
                  </a:lnTo>
                  <a:lnTo>
                    <a:pt x="298972" y="303022"/>
                  </a:lnTo>
                  <a:lnTo>
                    <a:pt x="304387" y="297808"/>
                  </a:lnTo>
                  <a:lnTo>
                    <a:pt x="309802" y="292602"/>
                  </a:lnTo>
                  <a:lnTo>
                    <a:pt x="315226" y="287397"/>
                  </a:lnTo>
                  <a:lnTo>
                    <a:pt x="320641" y="282184"/>
                  </a:lnTo>
                  <a:lnTo>
                    <a:pt x="326056" y="271765"/>
                  </a:lnTo>
                  <a:lnTo>
                    <a:pt x="331480" y="261354"/>
                  </a:lnTo>
                  <a:lnTo>
                    <a:pt x="331480" y="214472"/>
                  </a:lnTo>
                  <a:lnTo>
                    <a:pt x="326056" y="198848"/>
                  </a:lnTo>
                  <a:lnTo>
                    <a:pt x="320641" y="188429"/>
                  </a:lnTo>
                  <a:lnTo>
                    <a:pt x="315226" y="183223"/>
                  </a:lnTo>
                  <a:lnTo>
                    <a:pt x="309802" y="178018"/>
                  </a:lnTo>
                  <a:lnTo>
                    <a:pt x="304387" y="172805"/>
                  </a:lnTo>
                  <a:lnTo>
                    <a:pt x="298972" y="167599"/>
                  </a:lnTo>
                  <a:lnTo>
                    <a:pt x="293549" y="162385"/>
                  </a:lnTo>
                  <a:lnTo>
                    <a:pt x="288134" y="157180"/>
                  </a:lnTo>
                  <a:lnTo>
                    <a:pt x="277295" y="151975"/>
                  </a:lnTo>
                  <a:lnTo>
                    <a:pt x="266456" y="146761"/>
                  </a:lnTo>
                  <a:lnTo>
                    <a:pt x="212272" y="146761"/>
                  </a:lnTo>
                  <a:lnTo>
                    <a:pt x="196018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06F2250D-E978-4029-BF5C-B90706D4BDA3}"/>
                </a:ext>
              </a:extLst>
            </p:cNvPr>
            <p:cNvSpPr/>
            <p:nvPr/>
          </p:nvSpPr>
          <p:spPr>
            <a:xfrm>
              <a:off x="2764233" y="3864450"/>
              <a:ext cx="407126" cy="391363"/>
            </a:xfrm>
            <a:custGeom>
              <a:avLst/>
              <a:gdLst>
                <a:gd name="connsiteX0" fmla="*/ 288125 w 407125"/>
                <a:gd name="connsiteY0" fmla="*/ 256140 h 391363"/>
                <a:gd name="connsiteX1" fmla="*/ 282710 w 407125"/>
                <a:gd name="connsiteY1" fmla="*/ 261346 h 391363"/>
                <a:gd name="connsiteX2" fmla="*/ 277295 w 407125"/>
                <a:gd name="connsiteY2" fmla="*/ 266559 h 391363"/>
                <a:gd name="connsiteX3" fmla="*/ 271872 w 407125"/>
                <a:gd name="connsiteY3" fmla="*/ 271764 h 391363"/>
                <a:gd name="connsiteX4" fmla="*/ 266457 w 407125"/>
                <a:gd name="connsiteY4" fmla="*/ 276978 h 391363"/>
                <a:gd name="connsiteX5" fmla="*/ 261041 w 407125"/>
                <a:gd name="connsiteY5" fmla="*/ 282184 h 391363"/>
                <a:gd name="connsiteX6" fmla="*/ 250203 w 407125"/>
                <a:gd name="connsiteY6" fmla="*/ 287389 h 391363"/>
                <a:gd name="connsiteX7" fmla="*/ 212272 w 407125"/>
                <a:gd name="connsiteY7" fmla="*/ 287389 h 391363"/>
                <a:gd name="connsiteX8" fmla="*/ 201442 w 407125"/>
                <a:gd name="connsiteY8" fmla="*/ 282184 h 391363"/>
                <a:gd name="connsiteX9" fmla="*/ 196018 w 407125"/>
                <a:gd name="connsiteY9" fmla="*/ 276978 h 391363"/>
                <a:gd name="connsiteX10" fmla="*/ 190603 w 407125"/>
                <a:gd name="connsiteY10" fmla="*/ 271764 h 391363"/>
                <a:gd name="connsiteX11" fmla="*/ 185180 w 407125"/>
                <a:gd name="connsiteY11" fmla="*/ 261346 h 391363"/>
                <a:gd name="connsiteX12" fmla="*/ 185180 w 407125"/>
                <a:gd name="connsiteY12" fmla="*/ 224892 h 391363"/>
                <a:gd name="connsiteX13" fmla="*/ 190603 w 407125"/>
                <a:gd name="connsiteY13" fmla="*/ 214472 h 391363"/>
                <a:gd name="connsiteX14" fmla="*/ 196018 w 407125"/>
                <a:gd name="connsiteY14" fmla="*/ 204054 h 391363"/>
                <a:gd name="connsiteX15" fmla="*/ 201442 w 407125"/>
                <a:gd name="connsiteY15" fmla="*/ 198848 h 391363"/>
                <a:gd name="connsiteX16" fmla="*/ 206857 w 407125"/>
                <a:gd name="connsiteY16" fmla="*/ 193634 h 391363"/>
                <a:gd name="connsiteX17" fmla="*/ 212272 w 407125"/>
                <a:gd name="connsiteY17" fmla="*/ 188429 h 391363"/>
                <a:gd name="connsiteX18" fmla="*/ 217695 w 407125"/>
                <a:gd name="connsiteY18" fmla="*/ 183224 h 391363"/>
                <a:gd name="connsiteX19" fmla="*/ 233949 w 407125"/>
                <a:gd name="connsiteY19" fmla="*/ 178010 h 391363"/>
                <a:gd name="connsiteX20" fmla="*/ 261042 w 407125"/>
                <a:gd name="connsiteY20" fmla="*/ 178010 h 391363"/>
                <a:gd name="connsiteX21" fmla="*/ 271872 w 407125"/>
                <a:gd name="connsiteY21" fmla="*/ 183224 h 391363"/>
                <a:gd name="connsiteX22" fmla="*/ 282710 w 407125"/>
                <a:gd name="connsiteY22" fmla="*/ 188429 h 391363"/>
                <a:gd name="connsiteX23" fmla="*/ 288125 w 407125"/>
                <a:gd name="connsiteY23" fmla="*/ 193634 h 391363"/>
                <a:gd name="connsiteX24" fmla="*/ 293549 w 407125"/>
                <a:gd name="connsiteY24" fmla="*/ 204054 h 391363"/>
                <a:gd name="connsiteX25" fmla="*/ 293549 w 407125"/>
                <a:gd name="connsiteY25" fmla="*/ 245721 h 391363"/>
                <a:gd name="connsiteX26" fmla="*/ 288125 w 407125"/>
                <a:gd name="connsiteY26" fmla="*/ 256141 h 391363"/>
                <a:gd name="connsiteX27" fmla="*/ 212272 w 407125"/>
                <a:gd name="connsiteY27" fmla="*/ 151967 h 391363"/>
                <a:gd name="connsiteX28" fmla="*/ 201442 w 407125"/>
                <a:gd name="connsiteY28" fmla="*/ 157180 h 391363"/>
                <a:gd name="connsiteX29" fmla="*/ 190603 w 407125"/>
                <a:gd name="connsiteY29" fmla="*/ 162386 h 391363"/>
                <a:gd name="connsiteX30" fmla="*/ 185179 w 407125"/>
                <a:gd name="connsiteY30" fmla="*/ 167599 h 391363"/>
                <a:gd name="connsiteX31" fmla="*/ 179764 w 407125"/>
                <a:gd name="connsiteY31" fmla="*/ 172805 h 391363"/>
                <a:gd name="connsiteX32" fmla="*/ 174341 w 407125"/>
                <a:gd name="connsiteY32" fmla="*/ 178010 h 391363"/>
                <a:gd name="connsiteX33" fmla="*/ 168926 w 407125"/>
                <a:gd name="connsiteY33" fmla="*/ 183224 h 391363"/>
                <a:gd name="connsiteX34" fmla="*/ 163511 w 407125"/>
                <a:gd name="connsiteY34" fmla="*/ 193634 h 391363"/>
                <a:gd name="connsiteX35" fmla="*/ 158087 w 407125"/>
                <a:gd name="connsiteY35" fmla="*/ 198848 h 391363"/>
                <a:gd name="connsiteX36" fmla="*/ 152672 w 407125"/>
                <a:gd name="connsiteY36" fmla="*/ 214472 h 391363"/>
                <a:gd name="connsiteX37" fmla="*/ 152672 w 407125"/>
                <a:gd name="connsiteY37" fmla="*/ 266559 h 391363"/>
                <a:gd name="connsiteX38" fmla="*/ 158087 w 407125"/>
                <a:gd name="connsiteY38" fmla="*/ 276978 h 391363"/>
                <a:gd name="connsiteX39" fmla="*/ 163511 w 407125"/>
                <a:gd name="connsiteY39" fmla="*/ 287389 h 391363"/>
                <a:gd name="connsiteX40" fmla="*/ 168926 w 407125"/>
                <a:gd name="connsiteY40" fmla="*/ 292602 h 391363"/>
                <a:gd name="connsiteX41" fmla="*/ 174341 w 407125"/>
                <a:gd name="connsiteY41" fmla="*/ 297808 h 391363"/>
                <a:gd name="connsiteX42" fmla="*/ 179764 w 407125"/>
                <a:gd name="connsiteY42" fmla="*/ 303013 h 391363"/>
                <a:gd name="connsiteX43" fmla="*/ 185179 w 407125"/>
                <a:gd name="connsiteY43" fmla="*/ 308227 h 391363"/>
                <a:gd name="connsiteX44" fmla="*/ 196018 w 407125"/>
                <a:gd name="connsiteY44" fmla="*/ 313433 h 391363"/>
                <a:gd name="connsiteX45" fmla="*/ 206857 w 407125"/>
                <a:gd name="connsiteY45" fmla="*/ 318646 h 391363"/>
                <a:gd name="connsiteX46" fmla="*/ 261041 w 407125"/>
                <a:gd name="connsiteY46" fmla="*/ 318646 h 391363"/>
                <a:gd name="connsiteX47" fmla="*/ 271871 w 407125"/>
                <a:gd name="connsiteY47" fmla="*/ 313433 h 391363"/>
                <a:gd name="connsiteX48" fmla="*/ 282710 w 407125"/>
                <a:gd name="connsiteY48" fmla="*/ 308227 h 391363"/>
                <a:gd name="connsiteX49" fmla="*/ 288125 w 407125"/>
                <a:gd name="connsiteY49" fmla="*/ 303013 h 391363"/>
                <a:gd name="connsiteX50" fmla="*/ 293549 w 407125"/>
                <a:gd name="connsiteY50" fmla="*/ 297808 h 391363"/>
                <a:gd name="connsiteX51" fmla="*/ 298964 w 407125"/>
                <a:gd name="connsiteY51" fmla="*/ 292602 h 391363"/>
                <a:gd name="connsiteX52" fmla="*/ 304387 w 407125"/>
                <a:gd name="connsiteY52" fmla="*/ 287389 h 391363"/>
                <a:gd name="connsiteX53" fmla="*/ 309802 w 407125"/>
                <a:gd name="connsiteY53" fmla="*/ 282184 h 391363"/>
                <a:gd name="connsiteX54" fmla="*/ 315226 w 407125"/>
                <a:gd name="connsiteY54" fmla="*/ 276978 h 391363"/>
                <a:gd name="connsiteX55" fmla="*/ 320641 w 407125"/>
                <a:gd name="connsiteY55" fmla="*/ 266559 h 391363"/>
                <a:gd name="connsiteX56" fmla="*/ 326056 w 407125"/>
                <a:gd name="connsiteY56" fmla="*/ 250935 h 391363"/>
                <a:gd name="connsiteX57" fmla="*/ 326056 w 407125"/>
                <a:gd name="connsiteY57" fmla="*/ 198848 h 391363"/>
                <a:gd name="connsiteX58" fmla="*/ 320641 w 407125"/>
                <a:gd name="connsiteY58" fmla="*/ 188429 h 391363"/>
                <a:gd name="connsiteX59" fmla="*/ 315226 w 407125"/>
                <a:gd name="connsiteY59" fmla="*/ 183224 h 391363"/>
                <a:gd name="connsiteX60" fmla="*/ 309802 w 407125"/>
                <a:gd name="connsiteY60" fmla="*/ 172805 h 391363"/>
                <a:gd name="connsiteX61" fmla="*/ 304387 w 407125"/>
                <a:gd name="connsiteY61" fmla="*/ 167599 h 391363"/>
                <a:gd name="connsiteX62" fmla="*/ 293549 w 407125"/>
                <a:gd name="connsiteY62" fmla="*/ 162386 h 391363"/>
                <a:gd name="connsiteX63" fmla="*/ 288125 w 407125"/>
                <a:gd name="connsiteY63" fmla="*/ 157180 h 391363"/>
                <a:gd name="connsiteX64" fmla="*/ 277295 w 407125"/>
                <a:gd name="connsiteY64" fmla="*/ 151967 h 391363"/>
                <a:gd name="connsiteX65" fmla="*/ 261041 w 407125"/>
                <a:gd name="connsiteY65" fmla="*/ 146761 h 391363"/>
                <a:gd name="connsiteX66" fmla="*/ 223110 w 407125"/>
                <a:gd name="connsiteY66" fmla="*/ 146761 h 391363"/>
                <a:gd name="connsiteX67" fmla="*/ 212272 w 407125"/>
                <a:gd name="connsiteY67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07125" h="391363">
                  <a:moveTo>
                    <a:pt x="288125" y="256140"/>
                  </a:moveTo>
                  <a:lnTo>
                    <a:pt x="282710" y="261346"/>
                  </a:lnTo>
                  <a:lnTo>
                    <a:pt x="277295" y="266559"/>
                  </a:lnTo>
                  <a:lnTo>
                    <a:pt x="271872" y="271764"/>
                  </a:lnTo>
                  <a:lnTo>
                    <a:pt x="266457" y="276978"/>
                  </a:lnTo>
                  <a:lnTo>
                    <a:pt x="261041" y="282184"/>
                  </a:lnTo>
                  <a:lnTo>
                    <a:pt x="250203" y="287389"/>
                  </a:lnTo>
                  <a:lnTo>
                    <a:pt x="212272" y="287389"/>
                  </a:lnTo>
                  <a:lnTo>
                    <a:pt x="201442" y="282184"/>
                  </a:lnTo>
                  <a:lnTo>
                    <a:pt x="196018" y="276978"/>
                  </a:lnTo>
                  <a:lnTo>
                    <a:pt x="190603" y="271764"/>
                  </a:lnTo>
                  <a:lnTo>
                    <a:pt x="185180" y="261346"/>
                  </a:lnTo>
                  <a:lnTo>
                    <a:pt x="185180" y="224892"/>
                  </a:lnTo>
                  <a:lnTo>
                    <a:pt x="190603" y="214472"/>
                  </a:lnTo>
                  <a:lnTo>
                    <a:pt x="196018" y="204054"/>
                  </a:lnTo>
                  <a:lnTo>
                    <a:pt x="201442" y="198848"/>
                  </a:lnTo>
                  <a:lnTo>
                    <a:pt x="206857" y="193634"/>
                  </a:lnTo>
                  <a:lnTo>
                    <a:pt x="212272" y="188429"/>
                  </a:lnTo>
                  <a:lnTo>
                    <a:pt x="217695" y="183224"/>
                  </a:lnTo>
                  <a:lnTo>
                    <a:pt x="233949" y="178010"/>
                  </a:lnTo>
                  <a:lnTo>
                    <a:pt x="261042" y="178010"/>
                  </a:lnTo>
                  <a:lnTo>
                    <a:pt x="271872" y="183224"/>
                  </a:lnTo>
                  <a:lnTo>
                    <a:pt x="282710" y="188429"/>
                  </a:lnTo>
                  <a:lnTo>
                    <a:pt x="288125" y="193634"/>
                  </a:lnTo>
                  <a:lnTo>
                    <a:pt x="293549" y="204054"/>
                  </a:lnTo>
                  <a:lnTo>
                    <a:pt x="293549" y="245721"/>
                  </a:lnTo>
                  <a:lnTo>
                    <a:pt x="288125" y="256141"/>
                  </a:lnTo>
                  <a:close/>
                  <a:moveTo>
                    <a:pt x="212272" y="151967"/>
                  </a:moveTo>
                  <a:lnTo>
                    <a:pt x="201442" y="157180"/>
                  </a:lnTo>
                  <a:lnTo>
                    <a:pt x="190603" y="162386"/>
                  </a:lnTo>
                  <a:lnTo>
                    <a:pt x="185179" y="167599"/>
                  </a:lnTo>
                  <a:lnTo>
                    <a:pt x="179764" y="172805"/>
                  </a:lnTo>
                  <a:lnTo>
                    <a:pt x="174341" y="178010"/>
                  </a:lnTo>
                  <a:lnTo>
                    <a:pt x="168926" y="183224"/>
                  </a:lnTo>
                  <a:lnTo>
                    <a:pt x="163511" y="193634"/>
                  </a:lnTo>
                  <a:lnTo>
                    <a:pt x="158087" y="198848"/>
                  </a:lnTo>
                  <a:lnTo>
                    <a:pt x="152672" y="214472"/>
                  </a:lnTo>
                  <a:lnTo>
                    <a:pt x="152672" y="266559"/>
                  </a:lnTo>
                  <a:lnTo>
                    <a:pt x="158087" y="276978"/>
                  </a:lnTo>
                  <a:lnTo>
                    <a:pt x="163511" y="287389"/>
                  </a:lnTo>
                  <a:lnTo>
                    <a:pt x="168926" y="292602"/>
                  </a:lnTo>
                  <a:lnTo>
                    <a:pt x="174341" y="297808"/>
                  </a:lnTo>
                  <a:lnTo>
                    <a:pt x="179764" y="303013"/>
                  </a:lnTo>
                  <a:lnTo>
                    <a:pt x="185179" y="308227"/>
                  </a:lnTo>
                  <a:lnTo>
                    <a:pt x="196018" y="313433"/>
                  </a:lnTo>
                  <a:lnTo>
                    <a:pt x="206857" y="318646"/>
                  </a:lnTo>
                  <a:lnTo>
                    <a:pt x="261041" y="318646"/>
                  </a:lnTo>
                  <a:lnTo>
                    <a:pt x="271871" y="313433"/>
                  </a:lnTo>
                  <a:lnTo>
                    <a:pt x="282710" y="308227"/>
                  </a:lnTo>
                  <a:lnTo>
                    <a:pt x="288125" y="303013"/>
                  </a:lnTo>
                  <a:lnTo>
                    <a:pt x="293549" y="297808"/>
                  </a:lnTo>
                  <a:lnTo>
                    <a:pt x="298964" y="292602"/>
                  </a:lnTo>
                  <a:lnTo>
                    <a:pt x="304387" y="287389"/>
                  </a:lnTo>
                  <a:lnTo>
                    <a:pt x="309802" y="282184"/>
                  </a:lnTo>
                  <a:lnTo>
                    <a:pt x="315226" y="276978"/>
                  </a:lnTo>
                  <a:lnTo>
                    <a:pt x="320641" y="266559"/>
                  </a:lnTo>
                  <a:lnTo>
                    <a:pt x="326056" y="250935"/>
                  </a:lnTo>
                  <a:lnTo>
                    <a:pt x="326056" y="198848"/>
                  </a:lnTo>
                  <a:lnTo>
                    <a:pt x="320641" y="188429"/>
                  </a:lnTo>
                  <a:lnTo>
                    <a:pt x="315226" y="183224"/>
                  </a:lnTo>
                  <a:lnTo>
                    <a:pt x="309802" y="172805"/>
                  </a:lnTo>
                  <a:lnTo>
                    <a:pt x="304387" y="167599"/>
                  </a:lnTo>
                  <a:lnTo>
                    <a:pt x="293549" y="162386"/>
                  </a:lnTo>
                  <a:lnTo>
                    <a:pt x="288125" y="157180"/>
                  </a:lnTo>
                  <a:lnTo>
                    <a:pt x="277295" y="151967"/>
                  </a:lnTo>
                  <a:lnTo>
                    <a:pt x="261041" y="146761"/>
                  </a:lnTo>
                  <a:lnTo>
                    <a:pt x="223110" y="146761"/>
                  </a:lnTo>
                  <a:lnTo>
                    <a:pt x="212272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Полилиния: фигура 56">
              <a:extLst>
                <a:ext uri="{FF2B5EF4-FFF2-40B4-BE49-F238E27FC236}">
                  <a16:creationId xmlns:a16="http://schemas.microsoft.com/office/drawing/2014/main" id="{1FE8FEAD-78D5-4DA3-AE7B-C4AF1626901C}"/>
                </a:ext>
              </a:extLst>
            </p:cNvPr>
            <p:cNvSpPr/>
            <p:nvPr/>
          </p:nvSpPr>
          <p:spPr>
            <a:xfrm>
              <a:off x="2867179" y="3984259"/>
              <a:ext cx="407126" cy="391363"/>
            </a:xfrm>
            <a:custGeom>
              <a:avLst/>
              <a:gdLst>
                <a:gd name="connsiteX0" fmla="*/ 315227 w 407125"/>
                <a:gd name="connsiteY0" fmla="*/ 157171 h 391363"/>
                <a:gd name="connsiteX1" fmla="*/ 309802 w 407125"/>
                <a:gd name="connsiteY1" fmla="*/ 162377 h 391363"/>
                <a:gd name="connsiteX2" fmla="*/ 304388 w 407125"/>
                <a:gd name="connsiteY2" fmla="*/ 167582 h 391363"/>
                <a:gd name="connsiteX3" fmla="*/ 298965 w 407125"/>
                <a:gd name="connsiteY3" fmla="*/ 178012 h 391363"/>
                <a:gd name="connsiteX4" fmla="*/ 293550 w 407125"/>
                <a:gd name="connsiteY4" fmla="*/ 183217 h 391363"/>
                <a:gd name="connsiteX5" fmla="*/ 288133 w 407125"/>
                <a:gd name="connsiteY5" fmla="*/ 193627 h 391363"/>
                <a:gd name="connsiteX6" fmla="*/ 282710 w 407125"/>
                <a:gd name="connsiteY6" fmla="*/ 198851 h 391363"/>
                <a:gd name="connsiteX7" fmla="*/ 277295 w 407125"/>
                <a:gd name="connsiteY7" fmla="*/ 204057 h 391363"/>
                <a:gd name="connsiteX8" fmla="*/ 271881 w 407125"/>
                <a:gd name="connsiteY8" fmla="*/ 214467 h 391363"/>
                <a:gd name="connsiteX9" fmla="*/ 266458 w 407125"/>
                <a:gd name="connsiteY9" fmla="*/ 219672 h 391363"/>
                <a:gd name="connsiteX10" fmla="*/ 261041 w 407125"/>
                <a:gd name="connsiteY10" fmla="*/ 224877 h 391363"/>
                <a:gd name="connsiteX11" fmla="*/ 255626 w 407125"/>
                <a:gd name="connsiteY11" fmla="*/ 235288 h 391363"/>
                <a:gd name="connsiteX12" fmla="*/ 250203 w 407125"/>
                <a:gd name="connsiteY12" fmla="*/ 240512 h 391363"/>
                <a:gd name="connsiteX13" fmla="*/ 244789 w 407125"/>
                <a:gd name="connsiteY13" fmla="*/ 250922 h 391363"/>
                <a:gd name="connsiteX14" fmla="*/ 239366 w 407125"/>
                <a:gd name="connsiteY14" fmla="*/ 256127 h 391363"/>
                <a:gd name="connsiteX15" fmla="*/ 228534 w 407125"/>
                <a:gd name="connsiteY15" fmla="*/ 256127 h 391363"/>
                <a:gd name="connsiteX16" fmla="*/ 223111 w 407125"/>
                <a:gd name="connsiteY16" fmla="*/ 250922 h 391363"/>
                <a:gd name="connsiteX17" fmla="*/ 212281 w 407125"/>
                <a:gd name="connsiteY17" fmla="*/ 245717 h 391363"/>
                <a:gd name="connsiteX18" fmla="*/ 206857 w 407125"/>
                <a:gd name="connsiteY18" fmla="*/ 240512 h 391363"/>
                <a:gd name="connsiteX19" fmla="*/ 201442 w 407125"/>
                <a:gd name="connsiteY19" fmla="*/ 235288 h 391363"/>
                <a:gd name="connsiteX20" fmla="*/ 190604 w 407125"/>
                <a:gd name="connsiteY20" fmla="*/ 230082 h 391363"/>
                <a:gd name="connsiteX21" fmla="*/ 185179 w 407125"/>
                <a:gd name="connsiteY21" fmla="*/ 224877 h 391363"/>
                <a:gd name="connsiteX22" fmla="*/ 179764 w 407125"/>
                <a:gd name="connsiteY22" fmla="*/ 219672 h 391363"/>
                <a:gd name="connsiteX23" fmla="*/ 168927 w 407125"/>
                <a:gd name="connsiteY23" fmla="*/ 214467 h 391363"/>
                <a:gd name="connsiteX24" fmla="*/ 163512 w 407125"/>
                <a:gd name="connsiteY24" fmla="*/ 214467 h 391363"/>
                <a:gd name="connsiteX25" fmla="*/ 158097 w 407125"/>
                <a:gd name="connsiteY25" fmla="*/ 219672 h 391363"/>
                <a:gd name="connsiteX26" fmla="*/ 152672 w 407125"/>
                <a:gd name="connsiteY26" fmla="*/ 224877 h 391363"/>
                <a:gd name="connsiteX27" fmla="*/ 152672 w 407125"/>
                <a:gd name="connsiteY27" fmla="*/ 240512 h 391363"/>
                <a:gd name="connsiteX28" fmla="*/ 163512 w 407125"/>
                <a:gd name="connsiteY28" fmla="*/ 245717 h 391363"/>
                <a:gd name="connsiteX29" fmla="*/ 168927 w 407125"/>
                <a:gd name="connsiteY29" fmla="*/ 250922 h 391363"/>
                <a:gd name="connsiteX30" fmla="*/ 174350 w 407125"/>
                <a:gd name="connsiteY30" fmla="*/ 256127 h 391363"/>
                <a:gd name="connsiteX31" fmla="*/ 185179 w 407125"/>
                <a:gd name="connsiteY31" fmla="*/ 261333 h 391363"/>
                <a:gd name="connsiteX32" fmla="*/ 190604 w 407125"/>
                <a:gd name="connsiteY32" fmla="*/ 266557 h 391363"/>
                <a:gd name="connsiteX33" fmla="*/ 196019 w 407125"/>
                <a:gd name="connsiteY33" fmla="*/ 271763 h 391363"/>
                <a:gd name="connsiteX34" fmla="*/ 206857 w 407125"/>
                <a:gd name="connsiteY34" fmla="*/ 276968 h 391363"/>
                <a:gd name="connsiteX35" fmla="*/ 212281 w 407125"/>
                <a:gd name="connsiteY35" fmla="*/ 282173 h 391363"/>
                <a:gd name="connsiteX36" fmla="*/ 223111 w 407125"/>
                <a:gd name="connsiteY36" fmla="*/ 287378 h 391363"/>
                <a:gd name="connsiteX37" fmla="*/ 228534 w 407125"/>
                <a:gd name="connsiteY37" fmla="*/ 292583 h 391363"/>
                <a:gd name="connsiteX38" fmla="*/ 233949 w 407125"/>
                <a:gd name="connsiteY38" fmla="*/ 297808 h 391363"/>
                <a:gd name="connsiteX39" fmla="*/ 250203 w 407125"/>
                <a:gd name="connsiteY39" fmla="*/ 297808 h 391363"/>
                <a:gd name="connsiteX40" fmla="*/ 255626 w 407125"/>
                <a:gd name="connsiteY40" fmla="*/ 287378 h 391363"/>
                <a:gd name="connsiteX41" fmla="*/ 261041 w 407125"/>
                <a:gd name="connsiteY41" fmla="*/ 282173 h 391363"/>
                <a:gd name="connsiteX42" fmla="*/ 266458 w 407125"/>
                <a:gd name="connsiteY42" fmla="*/ 276968 h 391363"/>
                <a:gd name="connsiteX43" fmla="*/ 271881 w 407125"/>
                <a:gd name="connsiteY43" fmla="*/ 266557 h 391363"/>
                <a:gd name="connsiteX44" fmla="*/ 277295 w 407125"/>
                <a:gd name="connsiteY44" fmla="*/ 261333 h 391363"/>
                <a:gd name="connsiteX45" fmla="*/ 282710 w 407125"/>
                <a:gd name="connsiteY45" fmla="*/ 250922 h 391363"/>
                <a:gd name="connsiteX46" fmla="*/ 288133 w 407125"/>
                <a:gd name="connsiteY46" fmla="*/ 245717 h 391363"/>
                <a:gd name="connsiteX47" fmla="*/ 293550 w 407125"/>
                <a:gd name="connsiteY47" fmla="*/ 240512 h 391363"/>
                <a:gd name="connsiteX48" fmla="*/ 298965 w 407125"/>
                <a:gd name="connsiteY48" fmla="*/ 230082 h 391363"/>
                <a:gd name="connsiteX49" fmla="*/ 304388 w 407125"/>
                <a:gd name="connsiteY49" fmla="*/ 224877 h 391363"/>
                <a:gd name="connsiteX50" fmla="*/ 309802 w 407125"/>
                <a:gd name="connsiteY50" fmla="*/ 219672 h 391363"/>
                <a:gd name="connsiteX51" fmla="*/ 315227 w 407125"/>
                <a:gd name="connsiteY51" fmla="*/ 209262 h 391363"/>
                <a:gd name="connsiteX52" fmla="*/ 320642 w 407125"/>
                <a:gd name="connsiteY52" fmla="*/ 204057 h 391363"/>
                <a:gd name="connsiteX53" fmla="*/ 326065 w 407125"/>
                <a:gd name="connsiteY53" fmla="*/ 193627 h 391363"/>
                <a:gd name="connsiteX54" fmla="*/ 331480 w 407125"/>
                <a:gd name="connsiteY54" fmla="*/ 188422 h 391363"/>
                <a:gd name="connsiteX55" fmla="*/ 336895 w 407125"/>
                <a:gd name="connsiteY55" fmla="*/ 183217 h 391363"/>
                <a:gd name="connsiteX56" fmla="*/ 342319 w 407125"/>
                <a:gd name="connsiteY56" fmla="*/ 172806 h 391363"/>
                <a:gd name="connsiteX57" fmla="*/ 347734 w 407125"/>
                <a:gd name="connsiteY57" fmla="*/ 167582 h 391363"/>
                <a:gd name="connsiteX58" fmla="*/ 347734 w 407125"/>
                <a:gd name="connsiteY58" fmla="*/ 162377 h 391363"/>
                <a:gd name="connsiteX59" fmla="*/ 342319 w 407125"/>
                <a:gd name="connsiteY59" fmla="*/ 157171 h 391363"/>
                <a:gd name="connsiteX60" fmla="*/ 336895 w 407125"/>
                <a:gd name="connsiteY60" fmla="*/ 151966 h 391363"/>
                <a:gd name="connsiteX61" fmla="*/ 326065 w 407125"/>
                <a:gd name="connsiteY61" fmla="*/ 146761 h 391363"/>
                <a:gd name="connsiteX62" fmla="*/ 320642 w 407125"/>
                <a:gd name="connsiteY62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07125" h="391363">
                  <a:moveTo>
                    <a:pt x="315227" y="157171"/>
                  </a:moveTo>
                  <a:lnTo>
                    <a:pt x="309802" y="162377"/>
                  </a:lnTo>
                  <a:lnTo>
                    <a:pt x="304388" y="167582"/>
                  </a:lnTo>
                  <a:lnTo>
                    <a:pt x="298965" y="178012"/>
                  </a:lnTo>
                  <a:lnTo>
                    <a:pt x="293550" y="183217"/>
                  </a:lnTo>
                  <a:lnTo>
                    <a:pt x="288133" y="193627"/>
                  </a:lnTo>
                  <a:lnTo>
                    <a:pt x="282710" y="198851"/>
                  </a:lnTo>
                  <a:lnTo>
                    <a:pt x="277295" y="204057"/>
                  </a:lnTo>
                  <a:lnTo>
                    <a:pt x="271881" y="214467"/>
                  </a:lnTo>
                  <a:lnTo>
                    <a:pt x="266458" y="219672"/>
                  </a:lnTo>
                  <a:lnTo>
                    <a:pt x="261041" y="224877"/>
                  </a:lnTo>
                  <a:lnTo>
                    <a:pt x="255626" y="235288"/>
                  </a:lnTo>
                  <a:lnTo>
                    <a:pt x="250203" y="240512"/>
                  </a:lnTo>
                  <a:lnTo>
                    <a:pt x="244789" y="250922"/>
                  </a:lnTo>
                  <a:lnTo>
                    <a:pt x="239366" y="256127"/>
                  </a:lnTo>
                  <a:lnTo>
                    <a:pt x="228534" y="256127"/>
                  </a:lnTo>
                  <a:lnTo>
                    <a:pt x="223111" y="250922"/>
                  </a:lnTo>
                  <a:lnTo>
                    <a:pt x="212281" y="245717"/>
                  </a:lnTo>
                  <a:lnTo>
                    <a:pt x="206857" y="240512"/>
                  </a:lnTo>
                  <a:lnTo>
                    <a:pt x="201442" y="235288"/>
                  </a:lnTo>
                  <a:lnTo>
                    <a:pt x="190604" y="230082"/>
                  </a:lnTo>
                  <a:lnTo>
                    <a:pt x="185179" y="224877"/>
                  </a:lnTo>
                  <a:lnTo>
                    <a:pt x="179764" y="219672"/>
                  </a:lnTo>
                  <a:lnTo>
                    <a:pt x="168927" y="214467"/>
                  </a:lnTo>
                  <a:lnTo>
                    <a:pt x="163512" y="214467"/>
                  </a:lnTo>
                  <a:lnTo>
                    <a:pt x="158097" y="219672"/>
                  </a:lnTo>
                  <a:lnTo>
                    <a:pt x="152672" y="224877"/>
                  </a:lnTo>
                  <a:lnTo>
                    <a:pt x="152672" y="240512"/>
                  </a:lnTo>
                  <a:lnTo>
                    <a:pt x="163512" y="245717"/>
                  </a:lnTo>
                  <a:lnTo>
                    <a:pt x="168927" y="250922"/>
                  </a:lnTo>
                  <a:lnTo>
                    <a:pt x="174350" y="256127"/>
                  </a:lnTo>
                  <a:lnTo>
                    <a:pt x="185179" y="261333"/>
                  </a:lnTo>
                  <a:lnTo>
                    <a:pt x="190604" y="266557"/>
                  </a:lnTo>
                  <a:lnTo>
                    <a:pt x="196019" y="271763"/>
                  </a:lnTo>
                  <a:lnTo>
                    <a:pt x="206857" y="276968"/>
                  </a:lnTo>
                  <a:lnTo>
                    <a:pt x="212281" y="282173"/>
                  </a:lnTo>
                  <a:lnTo>
                    <a:pt x="223111" y="287378"/>
                  </a:lnTo>
                  <a:lnTo>
                    <a:pt x="228534" y="292583"/>
                  </a:lnTo>
                  <a:lnTo>
                    <a:pt x="233949" y="297808"/>
                  </a:lnTo>
                  <a:lnTo>
                    <a:pt x="250203" y="297808"/>
                  </a:lnTo>
                  <a:lnTo>
                    <a:pt x="255626" y="287378"/>
                  </a:lnTo>
                  <a:lnTo>
                    <a:pt x="261041" y="282173"/>
                  </a:lnTo>
                  <a:lnTo>
                    <a:pt x="266458" y="276968"/>
                  </a:lnTo>
                  <a:lnTo>
                    <a:pt x="271881" y="266557"/>
                  </a:lnTo>
                  <a:lnTo>
                    <a:pt x="277295" y="261333"/>
                  </a:lnTo>
                  <a:lnTo>
                    <a:pt x="282710" y="250922"/>
                  </a:lnTo>
                  <a:lnTo>
                    <a:pt x="288133" y="245717"/>
                  </a:lnTo>
                  <a:lnTo>
                    <a:pt x="293550" y="240512"/>
                  </a:lnTo>
                  <a:lnTo>
                    <a:pt x="298965" y="230082"/>
                  </a:lnTo>
                  <a:lnTo>
                    <a:pt x="304388" y="224877"/>
                  </a:lnTo>
                  <a:lnTo>
                    <a:pt x="309802" y="219672"/>
                  </a:lnTo>
                  <a:lnTo>
                    <a:pt x="315227" y="209262"/>
                  </a:lnTo>
                  <a:lnTo>
                    <a:pt x="320642" y="204057"/>
                  </a:lnTo>
                  <a:lnTo>
                    <a:pt x="326065" y="193627"/>
                  </a:lnTo>
                  <a:lnTo>
                    <a:pt x="331480" y="188422"/>
                  </a:lnTo>
                  <a:lnTo>
                    <a:pt x="336895" y="183217"/>
                  </a:lnTo>
                  <a:lnTo>
                    <a:pt x="342319" y="172806"/>
                  </a:lnTo>
                  <a:lnTo>
                    <a:pt x="347734" y="167582"/>
                  </a:lnTo>
                  <a:lnTo>
                    <a:pt x="347734" y="162377"/>
                  </a:lnTo>
                  <a:lnTo>
                    <a:pt x="342319" y="157171"/>
                  </a:lnTo>
                  <a:lnTo>
                    <a:pt x="336895" y="151966"/>
                  </a:lnTo>
                  <a:lnTo>
                    <a:pt x="326065" y="146761"/>
                  </a:lnTo>
                  <a:lnTo>
                    <a:pt x="320642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D0DDF492-E0FA-4965-A727-CD4164BAACC6}"/>
                </a:ext>
              </a:extLst>
            </p:cNvPr>
            <p:cNvSpPr/>
            <p:nvPr/>
          </p:nvSpPr>
          <p:spPr>
            <a:xfrm>
              <a:off x="4200075" y="4088420"/>
              <a:ext cx="407126" cy="391363"/>
            </a:xfrm>
            <a:custGeom>
              <a:avLst/>
              <a:gdLst>
                <a:gd name="connsiteX0" fmla="*/ 261049 w 407125"/>
                <a:gd name="connsiteY0" fmla="*/ 151966 h 391363"/>
                <a:gd name="connsiteX1" fmla="*/ 255634 w 407125"/>
                <a:gd name="connsiteY1" fmla="*/ 157171 h 391363"/>
                <a:gd name="connsiteX2" fmla="*/ 250220 w 407125"/>
                <a:gd name="connsiteY2" fmla="*/ 172807 h 391363"/>
                <a:gd name="connsiteX3" fmla="*/ 244805 w 407125"/>
                <a:gd name="connsiteY3" fmla="*/ 193647 h 391363"/>
                <a:gd name="connsiteX4" fmla="*/ 239370 w 407125"/>
                <a:gd name="connsiteY4" fmla="*/ 219692 h 391363"/>
                <a:gd name="connsiteX5" fmla="*/ 233955 w 407125"/>
                <a:gd name="connsiteY5" fmla="*/ 245737 h 391363"/>
                <a:gd name="connsiteX6" fmla="*/ 228540 w 407125"/>
                <a:gd name="connsiteY6" fmla="*/ 266557 h 391363"/>
                <a:gd name="connsiteX7" fmla="*/ 228540 w 407125"/>
                <a:gd name="connsiteY7" fmla="*/ 292603 h 391363"/>
                <a:gd name="connsiteX8" fmla="*/ 217711 w 407125"/>
                <a:gd name="connsiteY8" fmla="*/ 292603 h 391363"/>
                <a:gd name="connsiteX9" fmla="*/ 217711 w 407125"/>
                <a:gd name="connsiteY9" fmla="*/ 276968 h 391363"/>
                <a:gd name="connsiteX10" fmla="*/ 212275 w 407125"/>
                <a:gd name="connsiteY10" fmla="*/ 266557 h 391363"/>
                <a:gd name="connsiteX11" fmla="*/ 206861 w 407125"/>
                <a:gd name="connsiteY11" fmla="*/ 256147 h 391363"/>
                <a:gd name="connsiteX12" fmla="*/ 201446 w 407125"/>
                <a:gd name="connsiteY12" fmla="*/ 240512 h 391363"/>
                <a:gd name="connsiteX13" fmla="*/ 196031 w 407125"/>
                <a:gd name="connsiteY13" fmla="*/ 230102 h 391363"/>
                <a:gd name="connsiteX14" fmla="*/ 190616 w 407125"/>
                <a:gd name="connsiteY14" fmla="*/ 214487 h 391363"/>
                <a:gd name="connsiteX15" fmla="*/ 185202 w 407125"/>
                <a:gd name="connsiteY15" fmla="*/ 204057 h 391363"/>
                <a:gd name="connsiteX16" fmla="*/ 179766 w 407125"/>
                <a:gd name="connsiteY16" fmla="*/ 188422 h 391363"/>
                <a:gd name="connsiteX17" fmla="*/ 168937 w 407125"/>
                <a:gd name="connsiteY17" fmla="*/ 188422 h 391363"/>
                <a:gd name="connsiteX18" fmla="*/ 152672 w 407125"/>
                <a:gd name="connsiteY18" fmla="*/ 193647 h 391363"/>
                <a:gd name="connsiteX19" fmla="*/ 152672 w 407125"/>
                <a:gd name="connsiteY19" fmla="*/ 204057 h 391363"/>
                <a:gd name="connsiteX20" fmla="*/ 158107 w 407125"/>
                <a:gd name="connsiteY20" fmla="*/ 219692 h 391363"/>
                <a:gd name="connsiteX21" fmla="*/ 163522 w 407125"/>
                <a:gd name="connsiteY21" fmla="*/ 230102 h 391363"/>
                <a:gd name="connsiteX22" fmla="*/ 168937 w 407125"/>
                <a:gd name="connsiteY22" fmla="*/ 245737 h 391363"/>
                <a:gd name="connsiteX23" fmla="*/ 174352 w 407125"/>
                <a:gd name="connsiteY23" fmla="*/ 256147 h 391363"/>
                <a:gd name="connsiteX24" fmla="*/ 179766 w 407125"/>
                <a:gd name="connsiteY24" fmla="*/ 271763 h 391363"/>
                <a:gd name="connsiteX25" fmla="*/ 185202 w 407125"/>
                <a:gd name="connsiteY25" fmla="*/ 282173 h 391363"/>
                <a:gd name="connsiteX26" fmla="*/ 190616 w 407125"/>
                <a:gd name="connsiteY26" fmla="*/ 297808 h 391363"/>
                <a:gd name="connsiteX27" fmla="*/ 196031 w 407125"/>
                <a:gd name="connsiteY27" fmla="*/ 308218 h 391363"/>
                <a:gd name="connsiteX28" fmla="*/ 201446 w 407125"/>
                <a:gd name="connsiteY28" fmla="*/ 323853 h 391363"/>
                <a:gd name="connsiteX29" fmla="*/ 206861 w 407125"/>
                <a:gd name="connsiteY29" fmla="*/ 334263 h 391363"/>
                <a:gd name="connsiteX30" fmla="*/ 212275 w 407125"/>
                <a:gd name="connsiteY30" fmla="*/ 349899 h 391363"/>
                <a:gd name="connsiteX31" fmla="*/ 217711 w 407125"/>
                <a:gd name="connsiteY31" fmla="*/ 355104 h 391363"/>
                <a:gd name="connsiteX32" fmla="*/ 223125 w 407125"/>
                <a:gd name="connsiteY32" fmla="*/ 355104 h 391363"/>
                <a:gd name="connsiteX33" fmla="*/ 233955 w 407125"/>
                <a:gd name="connsiteY33" fmla="*/ 349899 h 391363"/>
                <a:gd name="connsiteX34" fmla="*/ 244805 w 407125"/>
                <a:gd name="connsiteY34" fmla="*/ 344693 h 391363"/>
                <a:gd name="connsiteX35" fmla="*/ 250220 w 407125"/>
                <a:gd name="connsiteY35" fmla="*/ 323853 h 391363"/>
                <a:gd name="connsiteX36" fmla="*/ 255634 w 407125"/>
                <a:gd name="connsiteY36" fmla="*/ 297808 h 391363"/>
                <a:gd name="connsiteX37" fmla="*/ 261049 w 407125"/>
                <a:gd name="connsiteY37" fmla="*/ 271763 h 391363"/>
                <a:gd name="connsiteX38" fmla="*/ 266464 w 407125"/>
                <a:gd name="connsiteY38" fmla="*/ 250942 h 391363"/>
                <a:gd name="connsiteX39" fmla="*/ 271899 w 407125"/>
                <a:gd name="connsiteY39" fmla="*/ 224897 h 391363"/>
                <a:gd name="connsiteX40" fmla="*/ 274851 w 407125"/>
                <a:gd name="connsiteY40" fmla="*/ 198304 h 391363"/>
                <a:gd name="connsiteX41" fmla="*/ 277314 w 407125"/>
                <a:gd name="connsiteY41" fmla="*/ 214487 h 391363"/>
                <a:gd name="connsiteX42" fmla="*/ 282729 w 407125"/>
                <a:gd name="connsiteY42" fmla="*/ 224897 h 391363"/>
                <a:gd name="connsiteX43" fmla="*/ 288143 w 407125"/>
                <a:gd name="connsiteY43" fmla="*/ 240512 h 391363"/>
                <a:gd name="connsiteX44" fmla="*/ 293558 w 407125"/>
                <a:gd name="connsiteY44" fmla="*/ 250942 h 391363"/>
                <a:gd name="connsiteX45" fmla="*/ 298973 w 407125"/>
                <a:gd name="connsiteY45" fmla="*/ 266557 h 391363"/>
                <a:gd name="connsiteX46" fmla="*/ 304388 w 407125"/>
                <a:gd name="connsiteY46" fmla="*/ 276968 h 391363"/>
                <a:gd name="connsiteX47" fmla="*/ 309802 w 407125"/>
                <a:gd name="connsiteY47" fmla="*/ 287398 h 391363"/>
                <a:gd name="connsiteX48" fmla="*/ 315238 w 407125"/>
                <a:gd name="connsiteY48" fmla="*/ 303013 h 391363"/>
                <a:gd name="connsiteX49" fmla="*/ 320652 w 407125"/>
                <a:gd name="connsiteY49" fmla="*/ 313443 h 391363"/>
                <a:gd name="connsiteX50" fmla="*/ 331482 w 407125"/>
                <a:gd name="connsiteY50" fmla="*/ 313443 h 391363"/>
                <a:gd name="connsiteX51" fmla="*/ 342332 w 407125"/>
                <a:gd name="connsiteY51" fmla="*/ 308218 h 391363"/>
                <a:gd name="connsiteX52" fmla="*/ 347747 w 407125"/>
                <a:gd name="connsiteY52" fmla="*/ 303013 h 391363"/>
                <a:gd name="connsiteX53" fmla="*/ 347747 w 407125"/>
                <a:gd name="connsiteY53" fmla="*/ 297808 h 391363"/>
                <a:gd name="connsiteX54" fmla="*/ 342332 w 407125"/>
                <a:gd name="connsiteY54" fmla="*/ 287398 h 391363"/>
                <a:gd name="connsiteX55" fmla="*/ 336897 w 407125"/>
                <a:gd name="connsiteY55" fmla="*/ 271763 h 391363"/>
                <a:gd name="connsiteX56" fmla="*/ 331482 w 407125"/>
                <a:gd name="connsiteY56" fmla="*/ 261352 h 391363"/>
                <a:gd name="connsiteX57" fmla="*/ 326067 w 407125"/>
                <a:gd name="connsiteY57" fmla="*/ 245737 h 391363"/>
                <a:gd name="connsiteX58" fmla="*/ 320652 w 407125"/>
                <a:gd name="connsiteY58" fmla="*/ 235307 h 391363"/>
                <a:gd name="connsiteX59" fmla="*/ 315238 w 407125"/>
                <a:gd name="connsiteY59" fmla="*/ 219692 h 391363"/>
                <a:gd name="connsiteX60" fmla="*/ 309802 w 407125"/>
                <a:gd name="connsiteY60" fmla="*/ 209262 h 391363"/>
                <a:gd name="connsiteX61" fmla="*/ 304388 w 407125"/>
                <a:gd name="connsiteY61" fmla="*/ 193647 h 391363"/>
                <a:gd name="connsiteX62" fmla="*/ 298973 w 407125"/>
                <a:gd name="connsiteY62" fmla="*/ 183217 h 391363"/>
                <a:gd name="connsiteX63" fmla="*/ 293558 w 407125"/>
                <a:gd name="connsiteY63" fmla="*/ 167601 h 391363"/>
                <a:gd name="connsiteX64" fmla="*/ 288143 w 407125"/>
                <a:gd name="connsiteY64" fmla="*/ 157171 h 391363"/>
                <a:gd name="connsiteX65" fmla="*/ 282729 w 407125"/>
                <a:gd name="connsiteY65" fmla="*/ 146761 h 391363"/>
                <a:gd name="connsiteX66" fmla="*/ 271899 w 407125"/>
                <a:gd name="connsiteY6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407125" h="391363">
                  <a:moveTo>
                    <a:pt x="261049" y="151966"/>
                  </a:moveTo>
                  <a:lnTo>
                    <a:pt x="255634" y="157171"/>
                  </a:lnTo>
                  <a:lnTo>
                    <a:pt x="250220" y="172807"/>
                  </a:lnTo>
                  <a:lnTo>
                    <a:pt x="244805" y="193647"/>
                  </a:lnTo>
                  <a:lnTo>
                    <a:pt x="239370" y="219692"/>
                  </a:lnTo>
                  <a:lnTo>
                    <a:pt x="233955" y="245737"/>
                  </a:lnTo>
                  <a:lnTo>
                    <a:pt x="228540" y="266557"/>
                  </a:lnTo>
                  <a:lnTo>
                    <a:pt x="228540" y="292603"/>
                  </a:lnTo>
                  <a:lnTo>
                    <a:pt x="217711" y="292603"/>
                  </a:lnTo>
                  <a:lnTo>
                    <a:pt x="217711" y="276968"/>
                  </a:lnTo>
                  <a:lnTo>
                    <a:pt x="212275" y="266557"/>
                  </a:lnTo>
                  <a:lnTo>
                    <a:pt x="206861" y="256147"/>
                  </a:lnTo>
                  <a:lnTo>
                    <a:pt x="201446" y="240512"/>
                  </a:lnTo>
                  <a:lnTo>
                    <a:pt x="196031" y="230102"/>
                  </a:lnTo>
                  <a:lnTo>
                    <a:pt x="190616" y="214487"/>
                  </a:lnTo>
                  <a:lnTo>
                    <a:pt x="185202" y="204057"/>
                  </a:lnTo>
                  <a:lnTo>
                    <a:pt x="179766" y="188422"/>
                  </a:lnTo>
                  <a:lnTo>
                    <a:pt x="168937" y="188422"/>
                  </a:lnTo>
                  <a:lnTo>
                    <a:pt x="152672" y="193647"/>
                  </a:lnTo>
                  <a:lnTo>
                    <a:pt x="152672" y="204057"/>
                  </a:lnTo>
                  <a:lnTo>
                    <a:pt x="158107" y="219692"/>
                  </a:lnTo>
                  <a:lnTo>
                    <a:pt x="163522" y="230102"/>
                  </a:lnTo>
                  <a:lnTo>
                    <a:pt x="168937" y="245737"/>
                  </a:lnTo>
                  <a:lnTo>
                    <a:pt x="174352" y="256147"/>
                  </a:lnTo>
                  <a:lnTo>
                    <a:pt x="179766" y="271763"/>
                  </a:lnTo>
                  <a:lnTo>
                    <a:pt x="185202" y="282173"/>
                  </a:lnTo>
                  <a:lnTo>
                    <a:pt x="190616" y="297808"/>
                  </a:lnTo>
                  <a:lnTo>
                    <a:pt x="196031" y="308218"/>
                  </a:lnTo>
                  <a:lnTo>
                    <a:pt x="201446" y="323853"/>
                  </a:lnTo>
                  <a:lnTo>
                    <a:pt x="206861" y="334263"/>
                  </a:lnTo>
                  <a:lnTo>
                    <a:pt x="212275" y="349899"/>
                  </a:lnTo>
                  <a:lnTo>
                    <a:pt x="217711" y="355104"/>
                  </a:lnTo>
                  <a:lnTo>
                    <a:pt x="223125" y="355104"/>
                  </a:lnTo>
                  <a:lnTo>
                    <a:pt x="233955" y="349899"/>
                  </a:lnTo>
                  <a:lnTo>
                    <a:pt x="244805" y="344693"/>
                  </a:lnTo>
                  <a:lnTo>
                    <a:pt x="250220" y="323853"/>
                  </a:lnTo>
                  <a:lnTo>
                    <a:pt x="255634" y="297808"/>
                  </a:lnTo>
                  <a:lnTo>
                    <a:pt x="261049" y="271763"/>
                  </a:lnTo>
                  <a:lnTo>
                    <a:pt x="266464" y="250942"/>
                  </a:lnTo>
                  <a:lnTo>
                    <a:pt x="271899" y="224897"/>
                  </a:lnTo>
                  <a:lnTo>
                    <a:pt x="274851" y="198304"/>
                  </a:lnTo>
                  <a:lnTo>
                    <a:pt x="277314" y="214487"/>
                  </a:lnTo>
                  <a:lnTo>
                    <a:pt x="282729" y="224897"/>
                  </a:lnTo>
                  <a:lnTo>
                    <a:pt x="288143" y="240512"/>
                  </a:lnTo>
                  <a:lnTo>
                    <a:pt x="293558" y="250942"/>
                  </a:lnTo>
                  <a:lnTo>
                    <a:pt x="298973" y="266557"/>
                  </a:lnTo>
                  <a:lnTo>
                    <a:pt x="304388" y="276968"/>
                  </a:lnTo>
                  <a:lnTo>
                    <a:pt x="309802" y="287398"/>
                  </a:lnTo>
                  <a:lnTo>
                    <a:pt x="315238" y="303013"/>
                  </a:lnTo>
                  <a:lnTo>
                    <a:pt x="320652" y="313443"/>
                  </a:lnTo>
                  <a:lnTo>
                    <a:pt x="331482" y="313443"/>
                  </a:lnTo>
                  <a:lnTo>
                    <a:pt x="342332" y="308218"/>
                  </a:lnTo>
                  <a:lnTo>
                    <a:pt x="347747" y="303013"/>
                  </a:lnTo>
                  <a:lnTo>
                    <a:pt x="347747" y="297808"/>
                  </a:lnTo>
                  <a:lnTo>
                    <a:pt x="342332" y="287398"/>
                  </a:lnTo>
                  <a:lnTo>
                    <a:pt x="336897" y="271763"/>
                  </a:lnTo>
                  <a:lnTo>
                    <a:pt x="331482" y="261352"/>
                  </a:lnTo>
                  <a:lnTo>
                    <a:pt x="326067" y="245737"/>
                  </a:lnTo>
                  <a:lnTo>
                    <a:pt x="320652" y="235307"/>
                  </a:lnTo>
                  <a:lnTo>
                    <a:pt x="315238" y="219692"/>
                  </a:lnTo>
                  <a:lnTo>
                    <a:pt x="309802" y="209262"/>
                  </a:lnTo>
                  <a:lnTo>
                    <a:pt x="304388" y="193647"/>
                  </a:lnTo>
                  <a:lnTo>
                    <a:pt x="298973" y="183217"/>
                  </a:lnTo>
                  <a:lnTo>
                    <a:pt x="293558" y="167601"/>
                  </a:lnTo>
                  <a:lnTo>
                    <a:pt x="288143" y="157171"/>
                  </a:lnTo>
                  <a:lnTo>
                    <a:pt x="282729" y="146761"/>
                  </a:lnTo>
                  <a:lnTo>
                    <a:pt x="271899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1D7051FF-D824-42A2-ABA5-CB39FE66BDD7}"/>
                </a:ext>
              </a:extLst>
            </p:cNvPr>
            <p:cNvSpPr/>
            <p:nvPr/>
          </p:nvSpPr>
          <p:spPr>
            <a:xfrm>
              <a:off x="3051403" y="4010291"/>
              <a:ext cx="407126" cy="391363"/>
            </a:xfrm>
            <a:custGeom>
              <a:avLst/>
              <a:gdLst>
                <a:gd name="connsiteX0" fmla="*/ 217695 w 407125"/>
                <a:gd name="connsiteY0" fmla="*/ 266551 h 391363"/>
                <a:gd name="connsiteX1" fmla="*/ 212272 w 407125"/>
                <a:gd name="connsiteY1" fmla="*/ 271765 h 391363"/>
                <a:gd name="connsiteX2" fmla="*/ 206857 w 407125"/>
                <a:gd name="connsiteY2" fmla="*/ 276970 h 391363"/>
                <a:gd name="connsiteX3" fmla="*/ 201442 w 407125"/>
                <a:gd name="connsiteY3" fmla="*/ 282184 h 391363"/>
                <a:gd name="connsiteX4" fmla="*/ 196018 w 407125"/>
                <a:gd name="connsiteY4" fmla="*/ 287389 h 391363"/>
                <a:gd name="connsiteX5" fmla="*/ 190603 w 407125"/>
                <a:gd name="connsiteY5" fmla="*/ 292603 h 391363"/>
                <a:gd name="connsiteX6" fmla="*/ 185188 w 407125"/>
                <a:gd name="connsiteY6" fmla="*/ 297808 h 391363"/>
                <a:gd name="connsiteX7" fmla="*/ 185188 w 407125"/>
                <a:gd name="connsiteY7" fmla="*/ 292603 h 391363"/>
                <a:gd name="connsiteX8" fmla="*/ 190603 w 407125"/>
                <a:gd name="connsiteY8" fmla="*/ 256141 h 391363"/>
                <a:gd name="connsiteX9" fmla="*/ 196018 w 407125"/>
                <a:gd name="connsiteY9" fmla="*/ 240516 h 391363"/>
                <a:gd name="connsiteX10" fmla="*/ 206857 w 407125"/>
                <a:gd name="connsiteY10" fmla="*/ 245721 h 391363"/>
                <a:gd name="connsiteX11" fmla="*/ 217696 w 407125"/>
                <a:gd name="connsiteY11" fmla="*/ 250927 h 391363"/>
                <a:gd name="connsiteX12" fmla="*/ 228526 w 407125"/>
                <a:gd name="connsiteY12" fmla="*/ 256140 h 391363"/>
                <a:gd name="connsiteX13" fmla="*/ 228526 w 407125"/>
                <a:gd name="connsiteY13" fmla="*/ 261346 h 391363"/>
                <a:gd name="connsiteX14" fmla="*/ 217696 w 407125"/>
                <a:gd name="connsiteY14" fmla="*/ 266551 h 391363"/>
                <a:gd name="connsiteX15" fmla="*/ 168926 w 407125"/>
                <a:gd name="connsiteY15" fmla="*/ 151967 h 391363"/>
                <a:gd name="connsiteX16" fmla="*/ 163511 w 407125"/>
                <a:gd name="connsiteY16" fmla="*/ 204054 h 391363"/>
                <a:gd name="connsiteX17" fmla="*/ 158096 w 407125"/>
                <a:gd name="connsiteY17" fmla="*/ 256140 h 391363"/>
                <a:gd name="connsiteX18" fmla="*/ 152672 w 407125"/>
                <a:gd name="connsiteY18" fmla="*/ 308227 h 391363"/>
                <a:gd name="connsiteX19" fmla="*/ 152672 w 407125"/>
                <a:gd name="connsiteY19" fmla="*/ 329057 h 391363"/>
                <a:gd name="connsiteX20" fmla="*/ 163511 w 407125"/>
                <a:gd name="connsiteY20" fmla="*/ 334262 h 391363"/>
                <a:gd name="connsiteX21" fmla="*/ 174349 w 407125"/>
                <a:gd name="connsiteY21" fmla="*/ 339476 h 391363"/>
                <a:gd name="connsiteX22" fmla="*/ 179765 w 407125"/>
                <a:gd name="connsiteY22" fmla="*/ 339476 h 391363"/>
                <a:gd name="connsiteX23" fmla="*/ 185188 w 407125"/>
                <a:gd name="connsiteY23" fmla="*/ 334262 h 391363"/>
                <a:gd name="connsiteX24" fmla="*/ 190603 w 407125"/>
                <a:gd name="connsiteY24" fmla="*/ 329057 h 391363"/>
                <a:gd name="connsiteX25" fmla="*/ 201442 w 407125"/>
                <a:gd name="connsiteY25" fmla="*/ 323851 h 391363"/>
                <a:gd name="connsiteX26" fmla="*/ 206857 w 407125"/>
                <a:gd name="connsiteY26" fmla="*/ 318638 h 391363"/>
                <a:gd name="connsiteX27" fmla="*/ 212272 w 407125"/>
                <a:gd name="connsiteY27" fmla="*/ 313433 h 391363"/>
                <a:gd name="connsiteX28" fmla="*/ 217695 w 407125"/>
                <a:gd name="connsiteY28" fmla="*/ 308227 h 391363"/>
                <a:gd name="connsiteX29" fmla="*/ 223110 w 407125"/>
                <a:gd name="connsiteY29" fmla="*/ 303013 h 391363"/>
                <a:gd name="connsiteX30" fmla="*/ 228525 w 407125"/>
                <a:gd name="connsiteY30" fmla="*/ 297808 h 391363"/>
                <a:gd name="connsiteX31" fmla="*/ 239364 w 407125"/>
                <a:gd name="connsiteY31" fmla="*/ 292603 h 391363"/>
                <a:gd name="connsiteX32" fmla="*/ 244788 w 407125"/>
                <a:gd name="connsiteY32" fmla="*/ 287389 h 391363"/>
                <a:gd name="connsiteX33" fmla="*/ 250203 w 407125"/>
                <a:gd name="connsiteY33" fmla="*/ 282184 h 391363"/>
                <a:gd name="connsiteX34" fmla="*/ 255626 w 407125"/>
                <a:gd name="connsiteY34" fmla="*/ 276970 h 391363"/>
                <a:gd name="connsiteX35" fmla="*/ 261041 w 407125"/>
                <a:gd name="connsiteY35" fmla="*/ 271765 h 391363"/>
                <a:gd name="connsiteX36" fmla="*/ 266456 w 407125"/>
                <a:gd name="connsiteY36" fmla="*/ 266551 h 391363"/>
                <a:gd name="connsiteX37" fmla="*/ 271880 w 407125"/>
                <a:gd name="connsiteY37" fmla="*/ 261346 h 391363"/>
                <a:gd name="connsiteX38" fmla="*/ 282710 w 407125"/>
                <a:gd name="connsiteY38" fmla="*/ 256140 h 391363"/>
                <a:gd name="connsiteX39" fmla="*/ 288134 w 407125"/>
                <a:gd name="connsiteY39" fmla="*/ 250927 h 391363"/>
                <a:gd name="connsiteX40" fmla="*/ 293549 w 407125"/>
                <a:gd name="connsiteY40" fmla="*/ 245721 h 391363"/>
                <a:gd name="connsiteX41" fmla="*/ 298972 w 407125"/>
                <a:gd name="connsiteY41" fmla="*/ 240516 h 391363"/>
                <a:gd name="connsiteX42" fmla="*/ 304387 w 407125"/>
                <a:gd name="connsiteY42" fmla="*/ 235303 h 391363"/>
                <a:gd name="connsiteX43" fmla="*/ 309802 w 407125"/>
                <a:gd name="connsiteY43" fmla="*/ 230097 h 391363"/>
                <a:gd name="connsiteX44" fmla="*/ 315226 w 407125"/>
                <a:gd name="connsiteY44" fmla="*/ 224883 h 391363"/>
                <a:gd name="connsiteX45" fmla="*/ 315226 w 407125"/>
                <a:gd name="connsiteY45" fmla="*/ 214472 h 391363"/>
                <a:gd name="connsiteX46" fmla="*/ 309802 w 407125"/>
                <a:gd name="connsiteY46" fmla="*/ 209259 h 391363"/>
                <a:gd name="connsiteX47" fmla="*/ 298972 w 407125"/>
                <a:gd name="connsiteY47" fmla="*/ 204054 h 391363"/>
                <a:gd name="connsiteX48" fmla="*/ 293549 w 407125"/>
                <a:gd name="connsiteY48" fmla="*/ 204054 h 391363"/>
                <a:gd name="connsiteX49" fmla="*/ 288134 w 407125"/>
                <a:gd name="connsiteY49" fmla="*/ 209259 h 391363"/>
                <a:gd name="connsiteX50" fmla="*/ 277295 w 407125"/>
                <a:gd name="connsiteY50" fmla="*/ 214472 h 391363"/>
                <a:gd name="connsiteX51" fmla="*/ 271880 w 407125"/>
                <a:gd name="connsiteY51" fmla="*/ 219678 h 391363"/>
                <a:gd name="connsiteX52" fmla="*/ 266456 w 407125"/>
                <a:gd name="connsiteY52" fmla="*/ 224883 h 391363"/>
                <a:gd name="connsiteX53" fmla="*/ 261041 w 407125"/>
                <a:gd name="connsiteY53" fmla="*/ 230097 h 391363"/>
                <a:gd name="connsiteX54" fmla="*/ 255626 w 407125"/>
                <a:gd name="connsiteY54" fmla="*/ 235302 h 391363"/>
                <a:gd name="connsiteX55" fmla="*/ 250203 w 407125"/>
                <a:gd name="connsiteY55" fmla="*/ 235302 h 391363"/>
                <a:gd name="connsiteX56" fmla="*/ 239364 w 407125"/>
                <a:gd name="connsiteY56" fmla="*/ 230097 h 391363"/>
                <a:gd name="connsiteX57" fmla="*/ 228525 w 407125"/>
                <a:gd name="connsiteY57" fmla="*/ 224883 h 391363"/>
                <a:gd name="connsiteX58" fmla="*/ 217695 w 407125"/>
                <a:gd name="connsiteY58" fmla="*/ 219678 h 391363"/>
                <a:gd name="connsiteX59" fmla="*/ 206857 w 407125"/>
                <a:gd name="connsiteY59" fmla="*/ 214472 h 391363"/>
                <a:gd name="connsiteX60" fmla="*/ 195398 w 407125"/>
                <a:gd name="connsiteY60" fmla="*/ 214440 h 391363"/>
                <a:gd name="connsiteX61" fmla="*/ 201442 w 407125"/>
                <a:gd name="connsiteY61" fmla="*/ 172805 h 391363"/>
                <a:gd name="connsiteX62" fmla="*/ 201442 w 407125"/>
                <a:gd name="connsiteY62" fmla="*/ 157172 h 391363"/>
                <a:gd name="connsiteX63" fmla="*/ 196018 w 407125"/>
                <a:gd name="connsiteY63" fmla="*/ 151967 h 391363"/>
                <a:gd name="connsiteX64" fmla="*/ 185188 w 407125"/>
                <a:gd name="connsiteY64" fmla="*/ 146761 h 391363"/>
                <a:gd name="connsiteX65" fmla="*/ 174349 w 407125"/>
                <a:gd name="connsiteY65" fmla="*/ 146761 h 391363"/>
                <a:gd name="connsiteX66" fmla="*/ 168926 w 407125"/>
                <a:gd name="connsiteY66" fmla="*/ 151967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407125" h="391363">
                  <a:moveTo>
                    <a:pt x="217695" y="266551"/>
                  </a:moveTo>
                  <a:lnTo>
                    <a:pt x="212272" y="271765"/>
                  </a:lnTo>
                  <a:lnTo>
                    <a:pt x="206857" y="276970"/>
                  </a:lnTo>
                  <a:lnTo>
                    <a:pt x="201442" y="282184"/>
                  </a:lnTo>
                  <a:lnTo>
                    <a:pt x="196018" y="287389"/>
                  </a:lnTo>
                  <a:lnTo>
                    <a:pt x="190603" y="292603"/>
                  </a:lnTo>
                  <a:lnTo>
                    <a:pt x="185188" y="297808"/>
                  </a:lnTo>
                  <a:lnTo>
                    <a:pt x="185188" y="292603"/>
                  </a:lnTo>
                  <a:lnTo>
                    <a:pt x="190603" y="256141"/>
                  </a:lnTo>
                  <a:lnTo>
                    <a:pt x="196018" y="240516"/>
                  </a:lnTo>
                  <a:lnTo>
                    <a:pt x="206857" y="245721"/>
                  </a:lnTo>
                  <a:lnTo>
                    <a:pt x="217696" y="250927"/>
                  </a:lnTo>
                  <a:lnTo>
                    <a:pt x="228526" y="256140"/>
                  </a:lnTo>
                  <a:lnTo>
                    <a:pt x="228526" y="261346"/>
                  </a:lnTo>
                  <a:lnTo>
                    <a:pt x="217696" y="266551"/>
                  </a:lnTo>
                  <a:close/>
                  <a:moveTo>
                    <a:pt x="168926" y="151967"/>
                  </a:moveTo>
                  <a:lnTo>
                    <a:pt x="163511" y="204054"/>
                  </a:lnTo>
                  <a:lnTo>
                    <a:pt x="158096" y="256140"/>
                  </a:lnTo>
                  <a:lnTo>
                    <a:pt x="152672" y="308227"/>
                  </a:lnTo>
                  <a:lnTo>
                    <a:pt x="152672" y="329057"/>
                  </a:lnTo>
                  <a:lnTo>
                    <a:pt x="163511" y="334262"/>
                  </a:lnTo>
                  <a:lnTo>
                    <a:pt x="174349" y="339476"/>
                  </a:lnTo>
                  <a:lnTo>
                    <a:pt x="179765" y="339476"/>
                  </a:lnTo>
                  <a:lnTo>
                    <a:pt x="185188" y="334262"/>
                  </a:lnTo>
                  <a:lnTo>
                    <a:pt x="190603" y="329057"/>
                  </a:lnTo>
                  <a:lnTo>
                    <a:pt x="201442" y="323851"/>
                  </a:lnTo>
                  <a:lnTo>
                    <a:pt x="206857" y="318638"/>
                  </a:lnTo>
                  <a:lnTo>
                    <a:pt x="212272" y="313433"/>
                  </a:lnTo>
                  <a:lnTo>
                    <a:pt x="217695" y="308227"/>
                  </a:lnTo>
                  <a:lnTo>
                    <a:pt x="223110" y="303013"/>
                  </a:lnTo>
                  <a:lnTo>
                    <a:pt x="228525" y="297808"/>
                  </a:lnTo>
                  <a:lnTo>
                    <a:pt x="239364" y="292603"/>
                  </a:lnTo>
                  <a:lnTo>
                    <a:pt x="244788" y="287389"/>
                  </a:lnTo>
                  <a:lnTo>
                    <a:pt x="250203" y="282184"/>
                  </a:lnTo>
                  <a:lnTo>
                    <a:pt x="255626" y="276970"/>
                  </a:lnTo>
                  <a:lnTo>
                    <a:pt x="261041" y="271765"/>
                  </a:lnTo>
                  <a:lnTo>
                    <a:pt x="266456" y="266551"/>
                  </a:lnTo>
                  <a:lnTo>
                    <a:pt x="271880" y="261346"/>
                  </a:lnTo>
                  <a:lnTo>
                    <a:pt x="282710" y="256140"/>
                  </a:lnTo>
                  <a:lnTo>
                    <a:pt x="288134" y="250927"/>
                  </a:lnTo>
                  <a:lnTo>
                    <a:pt x="293549" y="245721"/>
                  </a:lnTo>
                  <a:lnTo>
                    <a:pt x="298972" y="240516"/>
                  </a:lnTo>
                  <a:lnTo>
                    <a:pt x="304387" y="235303"/>
                  </a:lnTo>
                  <a:lnTo>
                    <a:pt x="309802" y="230097"/>
                  </a:lnTo>
                  <a:lnTo>
                    <a:pt x="315226" y="224883"/>
                  </a:lnTo>
                  <a:lnTo>
                    <a:pt x="315226" y="214472"/>
                  </a:lnTo>
                  <a:lnTo>
                    <a:pt x="309802" y="209259"/>
                  </a:lnTo>
                  <a:lnTo>
                    <a:pt x="298972" y="204054"/>
                  </a:lnTo>
                  <a:lnTo>
                    <a:pt x="293549" y="204054"/>
                  </a:lnTo>
                  <a:lnTo>
                    <a:pt x="288134" y="209259"/>
                  </a:lnTo>
                  <a:lnTo>
                    <a:pt x="277295" y="214472"/>
                  </a:lnTo>
                  <a:lnTo>
                    <a:pt x="271880" y="219678"/>
                  </a:lnTo>
                  <a:lnTo>
                    <a:pt x="266456" y="224883"/>
                  </a:lnTo>
                  <a:lnTo>
                    <a:pt x="261041" y="230097"/>
                  </a:lnTo>
                  <a:lnTo>
                    <a:pt x="255626" y="235302"/>
                  </a:lnTo>
                  <a:lnTo>
                    <a:pt x="250203" y="235302"/>
                  </a:lnTo>
                  <a:lnTo>
                    <a:pt x="239364" y="230097"/>
                  </a:lnTo>
                  <a:lnTo>
                    <a:pt x="228525" y="224883"/>
                  </a:lnTo>
                  <a:lnTo>
                    <a:pt x="217695" y="219678"/>
                  </a:lnTo>
                  <a:lnTo>
                    <a:pt x="206857" y="214472"/>
                  </a:lnTo>
                  <a:lnTo>
                    <a:pt x="195398" y="214440"/>
                  </a:lnTo>
                  <a:lnTo>
                    <a:pt x="201442" y="172805"/>
                  </a:lnTo>
                  <a:lnTo>
                    <a:pt x="201442" y="157172"/>
                  </a:lnTo>
                  <a:lnTo>
                    <a:pt x="196018" y="151967"/>
                  </a:lnTo>
                  <a:lnTo>
                    <a:pt x="185188" y="146761"/>
                  </a:lnTo>
                  <a:lnTo>
                    <a:pt x="174349" y="146761"/>
                  </a:lnTo>
                  <a:lnTo>
                    <a:pt x="168926" y="15196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: фигура 59">
              <a:extLst>
                <a:ext uri="{FF2B5EF4-FFF2-40B4-BE49-F238E27FC236}">
                  <a16:creationId xmlns:a16="http://schemas.microsoft.com/office/drawing/2014/main" id="{5AD08993-FCA8-4C1E-B211-41695B2D0365}"/>
                </a:ext>
              </a:extLst>
            </p:cNvPr>
            <p:cNvSpPr/>
            <p:nvPr/>
          </p:nvSpPr>
          <p:spPr>
            <a:xfrm>
              <a:off x="4373476" y="4020715"/>
              <a:ext cx="407126" cy="391363"/>
            </a:xfrm>
            <a:custGeom>
              <a:avLst/>
              <a:gdLst>
                <a:gd name="connsiteX0" fmla="*/ 223119 w 407125"/>
                <a:gd name="connsiteY0" fmla="*/ 282192 h 391363"/>
                <a:gd name="connsiteX1" fmla="*/ 228534 w 407125"/>
                <a:gd name="connsiteY1" fmla="*/ 276978 h 391363"/>
                <a:gd name="connsiteX2" fmla="*/ 233949 w 407125"/>
                <a:gd name="connsiteY2" fmla="*/ 271773 h 391363"/>
                <a:gd name="connsiteX3" fmla="*/ 239373 w 407125"/>
                <a:gd name="connsiteY3" fmla="*/ 266559 h 391363"/>
                <a:gd name="connsiteX4" fmla="*/ 250203 w 407125"/>
                <a:gd name="connsiteY4" fmla="*/ 261354 h 391363"/>
                <a:gd name="connsiteX5" fmla="*/ 261041 w 407125"/>
                <a:gd name="connsiteY5" fmla="*/ 256141 h 391363"/>
                <a:gd name="connsiteX6" fmla="*/ 271880 w 407125"/>
                <a:gd name="connsiteY6" fmla="*/ 250935 h 391363"/>
                <a:gd name="connsiteX7" fmla="*/ 277295 w 407125"/>
                <a:gd name="connsiteY7" fmla="*/ 256141 h 391363"/>
                <a:gd name="connsiteX8" fmla="*/ 282719 w 407125"/>
                <a:gd name="connsiteY8" fmla="*/ 266559 h 391363"/>
                <a:gd name="connsiteX9" fmla="*/ 288134 w 407125"/>
                <a:gd name="connsiteY9" fmla="*/ 276978 h 391363"/>
                <a:gd name="connsiteX10" fmla="*/ 293549 w 407125"/>
                <a:gd name="connsiteY10" fmla="*/ 287397 h 391363"/>
                <a:gd name="connsiteX11" fmla="*/ 282719 w 407125"/>
                <a:gd name="connsiteY11" fmla="*/ 287397 h 391363"/>
                <a:gd name="connsiteX12" fmla="*/ 271880 w 407125"/>
                <a:gd name="connsiteY12" fmla="*/ 292603 h 391363"/>
                <a:gd name="connsiteX13" fmla="*/ 266456 w 407125"/>
                <a:gd name="connsiteY13" fmla="*/ 297816 h 391363"/>
                <a:gd name="connsiteX14" fmla="*/ 250203 w 407125"/>
                <a:gd name="connsiteY14" fmla="*/ 303022 h 391363"/>
                <a:gd name="connsiteX15" fmla="*/ 233949 w 407125"/>
                <a:gd name="connsiteY15" fmla="*/ 303022 h 391363"/>
                <a:gd name="connsiteX16" fmla="*/ 228534 w 407125"/>
                <a:gd name="connsiteY16" fmla="*/ 297816 h 391363"/>
                <a:gd name="connsiteX17" fmla="*/ 223119 w 407125"/>
                <a:gd name="connsiteY17" fmla="*/ 287397 h 391363"/>
                <a:gd name="connsiteX18" fmla="*/ 223119 w 407125"/>
                <a:gd name="connsiteY18" fmla="*/ 282192 h 391363"/>
                <a:gd name="connsiteX19" fmla="*/ 244788 w 407125"/>
                <a:gd name="connsiteY19" fmla="*/ 230105 h 391363"/>
                <a:gd name="connsiteX20" fmla="*/ 233949 w 407125"/>
                <a:gd name="connsiteY20" fmla="*/ 235311 h 391363"/>
                <a:gd name="connsiteX21" fmla="*/ 223119 w 407125"/>
                <a:gd name="connsiteY21" fmla="*/ 240516 h 391363"/>
                <a:gd name="connsiteX22" fmla="*/ 206857 w 407125"/>
                <a:gd name="connsiteY22" fmla="*/ 245730 h 391363"/>
                <a:gd name="connsiteX23" fmla="*/ 196018 w 407125"/>
                <a:gd name="connsiteY23" fmla="*/ 245730 h 391363"/>
                <a:gd name="connsiteX24" fmla="*/ 190603 w 407125"/>
                <a:gd name="connsiteY24" fmla="*/ 240516 h 391363"/>
                <a:gd name="connsiteX25" fmla="*/ 185188 w 407125"/>
                <a:gd name="connsiteY25" fmla="*/ 235311 h 391363"/>
                <a:gd name="connsiteX26" fmla="*/ 185188 w 407125"/>
                <a:gd name="connsiteY26" fmla="*/ 214473 h 391363"/>
                <a:gd name="connsiteX27" fmla="*/ 190603 w 407125"/>
                <a:gd name="connsiteY27" fmla="*/ 209267 h 391363"/>
                <a:gd name="connsiteX28" fmla="*/ 196018 w 407125"/>
                <a:gd name="connsiteY28" fmla="*/ 204062 h 391363"/>
                <a:gd name="connsiteX29" fmla="*/ 206857 w 407125"/>
                <a:gd name="connsiteY29" fmla="*/ 198848 h 391363"/>
                <a:gd name="connsiteX30" fmla="*/ 217695 w 407125"/>
                <a:gd name="connsiteY30" fmla="*/ 193643 h 391363"/>
                <a:gd name="connsiteX31" fmla="*/ 223119 w 407125"/>
                <a:gd name="connsiteY31" fmla="*/ 188438 h 391363"/>
                <a:gd name="connsiteX32" fmla="*/ 233949 w 407125"/>
                <a:gd name="connsiteY32" fmla="*/ 183224 h 391363"/>
                <a:gd name="connsiteX33" fmla="*/ 239373 w 407125"/>
                <a:gd name="connsiteY33" fmla="*/ 188438 h 391363"/>
                <a:gd name="connsiteX34" fmla="*/ 244788 w 407125"/>
                <a:gd name="connsiteY34" fmla="*/ 198848 h 391363"/>
                <a:gd name="connsiteX35" fmla="*/ 250203 w 407125"/>
                <a:gd name="connsiteY35" fmla="*/ 209267 h 391363"/>
                <a:gd name="connsiteX36" fmla="*/ 255626 w 407125"/>
                <a:gd name="connsiteY36" fmla="*/ 219686 h 391363"/>
                <a:gd name="connsiteX37" fmla="*/ 255626 w 407125"/>
                <a:gd name="connsiteY37" fmla="*/ 224892 h 391363"/>
                <a:gd name="connsiteX38" fmla="*/ 244788 w 407125"/>
                <a:gd name="connsiteY38" fmla="*/ 230105 h 391363"/>
                <a:gd name="connsiteX39" fmla="*/ 228534 w 407125"/>
                <a:gd name="connsiteY39" fmla="*/ 151975 h 391363"/>
                <a:gd name="connsiteX40" fmla="*/ 217695 w 407125"/>
                <a:gd name="connsiteY40" fmla="*/ 157180 h 391363"/>
                <a:gd name="connsiteX41" fmla="*/ 206857 w 407125"/>
                <a:gd name="connsiteY41" fmla="*/ 162394 h 391363"/>
                <a:gd name="connsiteX42" fmla="*/ 201442 w 407125"/>
                <a:gd name="connsiteY42" fmla="*/ 167600 h 391363"/>
                <a:gd name="connsiteX43" fmla="*/ 190603 w 407125"/>
                <a:gd name="connsiteY43" fmla="*/ 172813 h 391363"/>
                <a:gd name="connsiteX44" fmla="*/ 179764 w 407125"/>
                <a:gd name="connsiteY44" fmla="*/ 178018 h 391363"/>
                <a:gd name="connsiteX45" fmla="*/ 174349 w 407125"/>
                <a:gd name="connsiteY45" fmla="*/ 183224 h 391363"/>
                <a:gd name="connsiteX46" fmla="*/ 163511 w 407125"/>
                <a:gd name="connsiteY46" fmla="*/ 188437 h 391363"/>
                <a:gd name="connsiteX47" fmla="*/ 158096 w 407125"/>
                <a:gd name="connsiteY47" fmla="*/ 193643 h 391363"/>
                <a:gd name="connsiteX48" fmla="*/ 152672 w 407125"/>
                <a:gd name="connsiteY48" fmla="*/ 204062 h 391363"/>
                <a:gd name="connsiteX49" fmla="*/ 152672 w 407125"/>
                <a:gd name="connsiteY49" fmla="*/ 250935 h 391363"/>
                <a:gd name="connsiteX50" fmla="*/ 158096 w 407125"/>
                <a:gd name="connsiteY50" fmla="*/ 256140 h 391363"/>
                <a:gd name="connsiteX51" fmla="*/ 163511 w 407125"/>
                <a:gd name="connsiteY51" fmla="*/ 261354 h 391363"/>
                <a:gd name="connsiteX52" fmla="*/ 168934 w 407125"/>
                <a:gd name="connsiteY52" fmla="*/ 266559 h 391363"/>
                <a:gd name="connsiteX53" fmla="*/ 174349 w 407125"/>
                <a:gd name="connsiteY53" fmla="*/ 271773 h 391363"/>
                <a:gd name="connsiteX54" fmla="*/ 196018 w 407125"/>
                <a:gd name="connsiteY54" fmla="*/ 276978 h 391363"/>
                <a:gd name="connsiteX55" fmla="*/ 196018 w 407125"/>
                <a:gd name="connsiteY55" fmla="*/ 308227 h 391363"/>
                <a:gd name="connsiteX56" fmla="*/ 201441 w 407125"/>
                <a:gd name="connsiteY56" fmla="*/ 318646 h 391363"/>
                <a:gd name="connsiteX57" fmla="*/ 206857 w 407125"/>
                <a:gd name="connsiteY57" fmla="*/ 323851 h 391363"/>
                <a:gd name="connsiteX58" fmla="*/ 212280 w 407125"/>
                <a:gd name="connsiteY58" fmla="*/ 329065 h 391363"/>
                <a:gd name="connsiteX59" fmla="*/ 223119 w 407125"/>
                <a:gd name="connsiteY59" fmla="*/ 334271 h 391363"/>
                <a:gd name="connsiteX60" fmla="*/ 255626 w 407125"/>
                <a:gd name="connsiteY60" fmla="*/ 334271 h 391363"/>
                <a:gd name="connsiteX61" fmla="*/ 271880 w 407125"/>
                <a:gd name="connsiteY61" fmla="*/ 329065 h 391363"/>
                <a:gd name="connsiteX62" fmla="*/ 282719 w 407125"/>
                <a:gd name="connsiteY62" fmla="*/ 323851 h 391363"/>
                <a:gd name="connsiteX63" fmla="*/ 288133 w 407125"/>
                <a:gd name="connsiteY63" fmla="*/ 318646 h 391363"/>
                <a:gd name="connsiteX64" fmla="*/ 298972 w 407125"/>
                <a:gd name="connsiteY64" fmla="*/ 313441 h 391363"/>
                <a:gd name="connsiteX65" fmla="*/ 309802 w 407125"/>
                <a:gd name="connsiteY65" fmla="*/ 308227 h 391363"/>
                <a:gd name="connsiteX66" fmla="*/ 320641 w 407125"/>
                <a:gd name="connsiteY66" fmla="*/ 303022 h 391363"/>
                <a:gd name="connsiteX67" fmla="*/ 331480 w 407125"/>
                <a:gd name="connsiteY67" fmla="*/ 297816 h 391363"/>
                <a:gd name="connsiteX68" fmla="*/ 331480 w 407125"/>
                <a:gd name="connsiteY68" fmla="*/ 287397 h 391363"/>
                <a:gd name="connsiteX69" fmla="*/ 326065 w 407125"/>
                <a:gd name="connsiteY69" fmla="*/ 276978 h 391363"/>
                <a:gd name="connsiteX70" fmla="*/ 320641 w 407125"/>
                <a:gd name="connsiteY70" fmla="*/ 266559 h 391363"/>
                <a:gd name="connsiteX71" fmla="*/ 315226 w 407125"/>
                <a:gd name="connsiteY71" fmla="*/ 256140 h 391363"/>
                <a:gd name="connsiteX72" fmla="*/ 309802 w 407125"/>
                <a:gd name="connsiteY72" fmla="*/ 245730 h 391363"/>
                <a:gd name="connsiteX73" fmla="*/ 304387 w 407125"/>
                <a:gd name="connsiteY73" fmla="*/ 235310 h 391363"/>
                <a:gd name="connsiteX74" fmla="*/ 298972 w 407125"/>
                <a:gd name="connsiteY74" fmla="*/ 224892 h 391363"/>
                <a:gd name="connsiteX75" fmla="*/ 293548 w 407125"/>
                <a:gd name="connsiteY75" fmla="*/ 219686 h 391363"/>
                <a:gd name="connsiteX76" fmla="*/ 288134 w 407125"/>
                <a:gd name="connsiteY76" fmla="*/ 209267 h 391363"/>
                <a:gd name="connsiteX77" fmla="*/ 282719 w 407125"/>
                <a:gd name="connsiteY77" fmla="*/ 198848 h 391363"/>
                <a:gd name="connsiteX78" fmla="*/ 277295 w 407125"/>
                <a:gd name="connsiteY78" fmla="*/ 188437 h 391363"/>
                <a:gd name="connsiteX79" fmla="*/ 271880 w 407125"/>
                <a:gd name="connsiteY79" fmla="*/ 178018 h 391363"/>
                <a:gd name="connsiteX80" fmla="*/ 266456 w 407125"/>
                <a:gd name="connsiteY80" fmla="*/ 167599 h 391363"/>
                <a:gd name="connsiteX81" fmla="*/ 261041 w 407125"/>
                <a:gd name="connsiteY81" fmla="*/ 157180 h 391363"/>
                <a:gd name="connsiteX82" fmla="*/ 255626 w 407125"/>
                <a:gd name="connsiteY82" fmla="*/ 146761 h 391363"/>
                <a:gd name="connsiteX83" fmla="*/ 239373 w 407125"/>
                <a:gd name="connsiteY83" fmla="*/ 146761 h 391363"/>
                <a:gd name="connsiteX84" fmla="*/ 228534 w 407125"/>
                <a:gd name="connsiteY84" fmla="*/ 15197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407125" h="391363">
                  <a:moveTo>
                    <a:pt x="223119" y="282192"/>
                  </a:moveTo>
                  <a:lnTo>
                    <a:pt x="228534" y="276978"/>
                  </a:lnTo>
                  <a:lnTo>
                    <a:pt x="233949" y="271773"/>
                  </a:lnTo>
                  <a:lnTo>
                    <a:pt x="239373" y="266559"/>
                  </a:lnTo>
                  <a:lnTo>
                    <a:pt x="250203" y="261354"/>
                  </a:lnTo>
                  <a:lnTo>
                    <a:pt x="261041" y="256141"/>
                  </a:lnTo>
                  <a:lnTo>
                    <a:pt x="271880" y="250935"/>
                  </a:lnTo>
                  <a:lnTo>
                    <a:pt x="277295" y="256141"/>
                  </a:lnTo>
                  <a:lnTo>
                    <a:pt x="282719" y="266559"/>
                  </a:lnTo>
                  <a:lnTo>
                    <a:pt x="288134" y="276978"/>
                  </a:lnTo>
                  <a:lnTo>
                    <a:pt x="293549" y="287397"/>
                  </a:lnTo>
                  <a:lnTo>
                    <a:pt x="282719" y="287397"/>
                  </a:lnTo>
                  <a:lnTo>
                    <a:pt x="271880" y="292603"/>
                  </a:lnTo>
                  <a:lnTo>
                    <a:pt x="266456" y="297816"/>
                  </a:lnTo>
                  <a:lnTo>
                    <a:pt x="250203" y="303022"/>
                  </a:lnTo>
                  <a:lnTo>
                    <a:pt x="233949" y="303022"/>
                  </a:lnTo>
                  <a:lnTo>
                    <a:pt x="228534" y="297816"/>
                  </a:lnTo>
                  <a:lnTo>
                    <a:pt x="223119" y="287397"/>
                  </a:lnTo>
                  <a:lnTo>
                    <a:pt x="223119" y="282192"/>
                  </a:lnTo>
                  <a:close/>
                  <a:moveTo>
                    <a:pt x="244788" y="230105"/>
                  </a:moveTo>
                  <a:lnTo>
                    <a:pt x="233949" y="235311"/>
                  </a:lnTo>
                  <a:lnTo>
                    <a:pt x="223119" y="240516"/>
                  </a:lnTo>
                  <a:lnTo>
                    <a:pt x="206857" y="245730"/>
                  </a:lnTo>
                  <a:lnTo>
                    <a:pt x="196018" y="245730"/>
                  </a:lnTo>
                  <a:lnTo>
                    <a:pt x="190603" y="240516"/>
                  </a:lnTo>
                  <a:lnTo>
                    <a:pt x="185188" y="235311"/>
                  </a:lnTo>
                  <a:lnTo>
                    <a:pt x="185188" y="214473"/>
                  </a:lnTo>
                  <a:lnTo>
                    <a:pt x="190603" y="209267"/>
                  </a:lnTo>
                  <a:lnTo>
                    <a:pt x="196018" y="204062"/>
                  </a:lnTo>
                  <a:lnTo>
                    <a:pt x="206857" y="198848"/>
                  </a:lnTo>
                  <a:lnTo>
                    <a:pt x="217695" y="193643"/>
                  </a:lnTo>
                  <a:lnTo>
                    <a:pt x="223119" y="188438"/>
                  </a:lnTo>
                  <a:lnTo>
                    <a:pt x="233949" y="183224"/>
                  </a:lnTo>
                  <a:lnTo>
                    <a:pt x="239373" y="188438"/>
                  </a:lnTo>
                  <a:lnTo>
                    <a:pt x="244788" y="198848"/>
                  </a:lnTo>
                  <a:lnTo>
                    <a:pt x="250203" y="209267"/>
                  </a:lnTo>
                  <a:lnTo>
                    <a:pt x="255626" y="219686"/>
                  </a:lnTo>
                  <a:lnTo>
                    <a:pt x="255626" y="224892"/>
                  </a:lnTo>
                  <a:lnTo>
                    <a:pt x="244788" y="230105"/>
                  </a:lnTo>
                  <a:close/>
                  <a:moveTo>
                    <a:pt x="228534" y="151975"/>
                  </a:moveTo>
                  <a:lnTo>
                    <a:pt x="217695" y="157180"/>
                  </a:lnTo>
                  <a:lnTo>
                    <a:pt x="206857" y="162394"/>
                  </a:lnTo>
                  <a:lnTo>
                    <a:pt x="201442" y="167600"/>
                  </a:lnTo>
                  <a:lnTo>
                    <a:pt x="190603" y="172813"/>
                  </a:lnTo>
                  <a:lnTo>
                    <a:pt x="179764" y="178018"/>
                  </a:lnTo>
                  <a:lnTo>
                    <a:pt x="174349" y="183224"/>
                  </a:lnTo>
                  <a:lnTo>
                    <a:pt x="163511" y="188437"/>
                  </a:lnTo>
                  <a:lnTo>
                    <a:pt x="158096" y="193643"/>
                  </a:lnTo>
                  <a:lnTo>
                    <a:pt x="152672" y="204062"/>
                  </a:lnTo>
                  <a:lnTo>
                    <a:pt x="152672" y="250935"/>
                  </a:lnTo>
                  <a:lnTo>
                    <a:pt x="158096" y="256140"/>
                  </a:lnTo>
                  <a:lnTo>
                    <a:pt x="163511" y="261354"/>
                  </a:lnTo>
                  <a:lnTo>
                    <a:pt x="168934" y="266559"/>
                  </a:lnTo>
                  <a:lnTo>
                    <a:pt x="174349" y="271773"/>
                  </a:lnTo>
                  <a:lnTo>
                    <a:pt x="196018" y="276978"/>
                  </a:lnTo>
                  <a:lnTo>
                    <a:pt x="196018" y="308227"/>
                  </a:lnTo>
                  <a:lnTo>
                    <a:pt x="201441" y="318646"/>
                  </a:lnTo>
                  <a:lnTo>
                    <a:pt x="206857" y="323851"/>
                  </a:lnTo>
                  <a:lnTo>
                    <a:pt x="212280" y="329065"/>
                  </a:lnTo>
                  <a:lnTo>
                    <a:pt x="223119" y="334271"/>
                  </a:lnTo>
                  <a:lnTo>
                    <a:pt x="255626" y="334271"/>
                  </a:lnTo>
                  <a:lnTo>
                    <a:pt x="271880" y="329065"/>
                  </a:lnTo>
                  <a:lnTo>
                    <a:pt x="282719" y="323851"/>
                  </a:lnTo>
                  <a:lnTo>
                    <a:pt x="288133" y="318646"/>
                  </a:lnTo>
                  <a:lnTo>
                    <a:pt x="298972" y="313441"/>
                  </a:lnTo>
                  <a:lnTo>
                    <a:pt x="309802" y="308227"/>
                  </a:lnTo>
                  <a:lnTo>
                    <a:pt x="320641" y="303022"/>
                  </a:lnTo>
                  <a:lnTo>
                    <a:pt x="331480" y="297816"/>
                  </a:lnTo>
                  <a:lnTo>
                    <a:pt x="331480" y="287397"/>
                  </a:lnTo>
                  <a:lnTo>
                    <a:pt x="326065" y="276978"/>
                  </a:lnTo>
                  <a:lnTo>
                    <a:pt x="320641" y="266559"/>
                  </a:lnTo>
                  <a:lnTo>
                    <a:pt x="315226" y="256140"/>
                  </a:lnTo>
                  <a:lnTo>
                    <a:pt x="309802" y="245730"/>
                  </a:lnTo>
                  <a:lnTo>
                    <a:pt x="304387" y="235310"/>
                  </a:lnTo>
                  <a:lnTo>
                    <a:pt x="298972" y="224892"/>
                  </a:lnTo>
                  <a:lnTo>
                    <a:pt x="293548" y="219686"/>
                  </a:lnTo>
                  <a:lnTo>
                    <a:pt x="288134" y="209267"/>
                  </a:lnTo>
                  <a:lnTo>
                    <a:pt x="282719" y="198848"/>
                  </a:lnTo>
                  <a:lnTo>
                    <a:pt x="277295" y="188437"/>
                  </a:lnTo>
                  <a:lnTo>
                    <a:pt x="271880" y="178018"/>
                  </a:lnTo>
                  <a:lnTo>
                    <a:pt x="266456" y="167599"/>
                  </a:lnTo>
                  <a:lnTo>
                    <a:pt x="261041" y="157180"/>
                  </a:lnTo>
                  <a:lnTo>
                    <a:pt x="255626" y="146761"/>
                  </a:lnTo>
                  <a:lnTo>
                    <a:pt x="239373" y="146761"/>
                  </a:lnTo>
                  <a:lnTo>
                    <a:pt x="228534" y="15197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C391C6B1-C009-418E-AE2C-D8BBD6B0955C}"/>
                </a:ext>
              </a:extLst>
            </p:cNvPr>
            <p:cNvSpPr/>
            <p:nvPr/>
          </p:nvSpPr>
          <p:spPr>
            <a:xfrm>
              <a:off x="3170615" y="4046767"/>
              <a:ext cx="407126" cy="391363"/>
            </a:xfrm>
            <a:custGeom>
              <a:avLst/>
              <a:gdLst>
                <a:gd name="connsiteX0" fmla="*/ 282710 w 407125"/>
                <a:gd name="connsiteY0" fmla="*/ 261345 h 391363"/>
                <a:gd name="connsiteX1" fmla="*/ 277287 w 407125"/>
                <a:gd name="connsiteY1" fmla="*/ 266551 h 391363"/>
                <a:gd name="connsiteX2" fmla="*/ 271871 w 407125"/>
                <a:gd name="connsiteY2" fmla="*/ 276970 h 391363"/>
                <a:gd name="connsiteX3" fmla="*/ 266456 w 407125"/>
                <a:gd name="connsiteY3" fmla="*/ 282175 h 391363"/>
                <a:gd name="connsiteX4" fmla="*/ 261033 w 407125"/>
                <a:gd name="connsiteY4" fmla="*/ 292594 h 391363"/>
                <a:gd name="connsiteX5" fmla="*/ 255618 w 407125"/>
                <a:gd name="connsiteY5" fmla="*/ 303013 h 391363"/>
                <a:gd name="connsiteX6" fmla="*/ 250203 w 407125"/>
                <a:gd name="connsiteY6" fmla="*/ 313432 h 391363"/>
                <a:gd name="connsiteX7" fmla="*/ 244779 w 407125"/>
                <a:gd name="connsiteY7" fmla="*/ 323843 h 391363"/>
                <a:gd name="connsiteX8" fmla="*/ 239364 w 407125"/>
                <a:gd name="connsiteY8" fmla="*/ 334262 h 391363"/>
                <a:gd name="connsiteX9" fmla="*/ 233941 w 407125"/>
                <a:gd name="connsiteY9" fmla="*/ 344681 h 391363"/>
                <a:gd name="connsiteX10" fmla="*/ 228525 w 407125"/>
                <a:gd name="connsiteY10" fmla="*/ 344681 h 391363"/>
                <a:gd name="connsiteX11" fmla="*/ 212272 w 407125"/>
                <a:gd name="connsiteY11" fmla="*/ 339467 h 391363"/>
                <a:gd name="connsiteX12" fmla="*/ 201433 w 407125"/>
                <a:gd name="connsiteY12" fmla="*/ 334262 h 391363"/>
                <a:gd name="connsiteX13" fmla="*/ 184365 w 407125"/>
                <a:gd name="connsiteY13" fmla="*/ 334001 h 391363"/>
                <a:gd name="connsiteX14" fmla="*/ 190595 w 407125"/>
                <a:gd name="connsiteY14" fmla="*/ 323843 h 391363"/>
                <a:gd name="connsiteX15" fmla="*/ 196018 w 407125"/>
                <a:gd name="connsiteY15" fmla="*/ 313432 h 391363"/>
                <a:gd name="connsiteX16" fmla="*/ 201433 w 407125"/>
                <a:gd name="connsiteY16" fmla="*/ 297800 h 391363"/>
                <a:gd name="connsiteX17" fmla="*/ 206848 w 407125"/>
                <a:gd name="connsiteY17" fmla="*/ 287389 h 391363"/>
                <a:gd name="connsiteX18" fmla="*/ 212272 w 407125"/>
                <a:gd name="connsiteY18" fmla="*/ 271764 h 391363"/>
                <a:gd name="connsiteX19" fmla="*/ 217687 w 407125"/>
                <a:gd name="connsiteY19" fmla="*/ 261345 h 391363"/>
                <a:gd name="connsiteX20" fmla="*/ 223102 w 407125"/>
                <a:gd name="connsiteY20" fmla="*/ 250926 h 391363"/>
                <a:gd name="connsiteX21" fmla="*/ 228525 w 407125"/>
                <a:gd name="connsiteY21" fmla="*/ 235302 h 391363"/>
                <a:gd name="connsiteX22" fmla="*/ 228619 w 407125"/>
                <a:gd name="connsiteY22" fmla="*/ 224173 h 391363"/>
                <a:gd name="connsiteX23" fmla="*/ 250203 w 407125"/>
                <a:gd name="connsiteY23" fmla="*/ 230088 h 391363"/>
                <a:gd name="connsiteX24" fmla="*/ 261033 w 407125"/>
                <a:gd name="connsiteY24" fmla="*/ 235302 h 391363"/>
                <a:gd name="connsiteX25" fmla="*/ 277286 w 407125"/>
                <a:gd name="connsiteY25" fmla="*/ 240507 h 391363"/>
                <a:gd name="connsiteX26" fmla="*/ 288125 w 407125"/>
                <a:gd name="connsiteY26" fmla="*/ 245721 h 391363"/>
                <a:gd name="connsiteX27" fmla="*/ 288125 w 407125"/>
                <a:gd name="connsiteY27" fmla="*/ 250926 h 391363"/>
                <a:gd name="connsiteX28" fmla="*/ 282710 w 407125"/>
                <a:gd name="connsiteY28" fmla="*/ 261345 h 391363"/>
                <a:gd name="connsiteX29" fmla="*/ 206848 w 407125"/>
                <a:gd name="connsiteY29" fmla="*/ 162385 h 391363"/>
                <a:gd name="connsiteX30" fmla="*/ 201433 w 407125"/>
                <a:gd name="connsiteY30" fmla="*/ 172796 h 391363"/>
                <a:gd name="connsiteX31" fmla="*/ 196018 w 407125"/>
                <a:gd name="connsiteY31" fmla="*/ 188421 h 391363"/>
                <a:gd name="connsiteX32" fmla="*/ 190595 w 407125"/>
                <a:gd name="connsiteY32" fmla="*/ 198840 h 391363"/>
                <a:gd name="connsiteX33" fmla="*/ 190595 w 407125"/>
                <a:gd name="connsiteY33" fmla="*/ 204053 h 391363"/>
                <a:gd name="connsiteX34" fmla="*/ 196018 w 407125"/>
                <a:gd name="connsiteY34" fmla="*/ 209259 h 391363"/>
                <a:gd name="connsiteX35" fmla="*/ 201433 w 407125"/>
                <a:gd name="connsiteY35" fmla="*/ 214464 h 391363"/>
                <a:gd name="connsiteX36" fmla="*/ 196018 w 407125"/>
                <a:gd name="connsiteY36" fmla="*/ 224883 h 391363"/>
                <a:gd name="connsiteX37" fmla="*/ 190595 w 407125"/>
                <a:gd name="connsiteY37" fmla="*/ 240507 h 391363"/>
                <a:gd name="connsiteX38" fmla="*/ 185179 w 407125"/>
                <a:gd name="connsiteY38" fmla="*/ 250926 h 391363"/>
                <a:gd name="connsiteX39" fmla="*/ 179765 w 407125"/>
                <a:gd name="connsiteY39" fmla="*/ 266551 h 391363"/>
                <a:gd name="connsiteX40" fmla="*/ 174341 w 407125"/>
                <a:gd name="connsiteY40" fmla="*/ 276970 h 391363"/>
                <a:gd name="connsiteX41" fmla="*/ 168926 w 407125"/>
                <a:gd name="connsiteY41" fmla="*/ 292594 h 391363"/>
                <a:gd name="connsiteX42" fmla="*/ 163502 w 407125"/>
                <a:gd name="connsiteY42" fmla="*/ 303013 h 391363"/>
                <a:gd name="connsiteX43" fmla="*/ 158087 w 407125"/>
                <a:gd name="connsiteY43" fmla="*/ 318638 h 391363"/>
                <a:gd name="connsiteX44" fmla="*/ 152672 w 407125"/>
                <a:gd name="connsiteY44" fmla="*/ 329056 h 391363"/>
                <a:gd name="connsiteX45" fmla="*/ 152672 w 407125"/>
                <a:gd name="connsiteY45" fmla="*/ 344681 h 391363"/>
                <a:gd name="connsiteX46" fmla="*/ 158087 w 407125"/>
                <a:gd name="connsiteY46" fmla="*/ 349887 h 391363"/>
                <a:gd name="connsiteX47" fmla="*/ 168926 w 407125"/>
                <a:gd name="connsiteY47" fmla="*/ 355100 h 391363"/>
                <a:gd name="connsiteX48" fmla="*/ 185179 w 407125"/>
                <a:gd name="connsiteY48" fmla="*/ 360305 h 391363"/>
                <a:gd name="connsiteX49" fmla="*/ 196018 w 407125"/>
                <a:gd name="connsiteY49" fmla="*/ 365519 h 391363"/>
                <a:gd name="connsiteX50" fmla="*/ 212272 w 407125"/>
                <a:gd name="connsiteY50" fmla="*/ 370724 h 391363"/>
                <a:gd name="connsiteX51" fmla="*/ 223102 w 407125"/>
                <a:gd name="connsiteY51" fmla="*/ 375930 h 391363"/>
                <a:gd name="connsiteX52" fmla="*/ 239364 w 407125"/>
                <a:gd name="connsiteY52" fmla="*/ 381143 h 391363"/>
                <a:gd name="connsiteX53" fmla="*/ 255618 w 407125"/>
                <a:gd name="connsiteY53" fmla="*/ 381143 h 391363"/>
                <a:gd name="connsiteX54" fmla="*/ 261033 w 407125"/>
                <a:gd name="connsiteY54" fmla="*/ 365519 h 391363"/>
                <a:gd name="connsiteX55" fmla="*/ 266456 w 407125"/>
                <a:gd name="connsiteY55" fmla="*/ 355100 h 391363"/>
                <a:gd name="connsiteX56" fmla="*/ 271872 w 407125"/>
                <a:gd name="connsiteY56" fmla="*/ 339467 h 391363"/>
                <a:gd name="connsiteX57" fmla="*/ 277287 w 407125"/>
                <a:gd name="connsiteY57" fmla="*/ 329056 h 391363"/>
                <a:gd name="connsiteX58" fmla="*/ 282710 w 407125"/>
                <a:gd name="connsiteY58" fmla="*/ 318638 h 391363"/>
                <a:gd name="connsiteX59" fmla="*/ 288125 w 407125"/>
                <a:gd name="connsiteY59" fmla="*/ 308218 h 391363"/>
                <a:gd name="connsiteX60" fmla="*/ 293549 w 407125"/>
                <a:gd name="connsiteY60" fmla="*/ 297800 h 391363"/>
                <a:gd name="connsiteX61" fmla="*/ 298964 w 407125"/>
                <a:gd name="connsiteY61" fmla="*/ 292594 h 391363"/>
                <a:gd name="connsiteX62" fmla="*/ 304379 w 407125"/>
                <a:gd name="connsiteY62" fmla="*/ 282175 h 391363"/>
                <a:gd name="connsiteX63" fmla="*/ 309802 w 407125"/>
                <a:gd name="connsiteY63" fmla="*/ 276970 h 391363"/>
                <a:gd name="connsiteX64" fmla="*/ 315218 w 407125"/>
                <a:gd name="connsiteY64" fmla="*/ 266551 h 391363"/>
                <a:gd name="connsiteX65" fmla="*/ 320632 w 407125"/>
                <a:gd name="connsiteY65" fmla="*/ 261345 h 391363"/>
                <a:gd name="connsiteX66" fmla="*/ 331471 w 407125"/>
                <a:gd name="connsiteY66" fmla="*/ 261345 h 391363"/>
                <a:gd name="connsiteX67" fmla="*/ 342310 w 407125"/>
                <a:gd name="connsiteY67" fmla="*/ 261345 h 391363"/>
                <a:gd name="connsiteX68" fmla="*/ 347725 w 407125"/>
                <a:gd name="connsiteY68" fmla="*/ 245721 h 391363"/>
                <a:gd name="connsiteX69" fmla="*/ 353148 w 407125"/>
                <a:gd name="connsiteY69" fmla="*/ 235302 h 391363"/>
                <a:gd name="connsiteX70" fmla="*/ 358563 w 407125"/>
                <a:gd name="connsiteY70" fmla="*/ 219678 h 391363"/>
                <a:gd name="connsiteX71" fmla="*/ 363987 w 407125"/>
                <a:gd name="connsiteY71" fmla="*/ 209259 h 391363"/>
                <a:gd name="connsiteX72" fmla="*/ 363987 w 407125"/>
                <a:gd name="connsiteY72" fmla="*/ 204053 h 391363"/>
                <a:gd name="connsiteX73" fmla="*/ 358563 w 407125"/>
                <a:gd name="connsiteY73" fmla="*/ 198840 h 391363"/>
                <a:gd name="connsiteX74" fmla="*/ 347725 w 407125"/>
                <a:gd name="connsiteY74" fmla="*/ 193634 h 391363"/>
                <a:gd name="connsiteX75" fmla="*/ 336886 w 407125"/>
                <a:gd name="connsiteY75" fmla="*/ 193634 h 391363"/>
                <a:gd name="connsiteX76" fmla="*/ 331471 w 407125"/>
                <a:gd name="connsiteY76" fmla="*/ 204053 h 391363"/>
                <a:gd name="connsiteX77" fmla="*/ 326056 w 407125"/>
                <a:gd name="connsiteY77" fmla="*/ 219678 h 391363"/>
                <a:gd name="connsiteX78" fmla="*/ 320632 w 407125"/>
                <a:gd name="connsiteY78" fmla="*/ 224883 h 391363"/>
                <a:gd name="connsiteX79" fmla="*/ 304379 w 407125"/>
                <a:gd name="connsiteY79" fmla="*/ 219678 h 391363"/>
                <a:gd name="connsiteX80" fmla="*/ 293549 w 407125"/>
                <a:gd name="connsiteY80" fmla="*/ 214464 h 391363"/>
                <a:gd name="connsiteX81" fmla="*/ 277287 w 407125"/>
                <a:gd name="connsiteY81" fmla="*/ 209259 h 391363"/>
                <a:gd name="connsiteX82" fmla="*/ 266456 w 407125"/>
                <a:gd name="connsiteY82" fmla="*/ 204053 h 391363"/>
                <a:gd name="connsiteX83" fmla="*/ 255618 w 407125"/>
                <a:gd name="connsiteY83" fmla="*/ 198840 h 391363"/>
                <a:gd name="connsiteX84" fmla="*/ 239364 w 407125"/>
                <a:gd name="connsiteY84" fmla="*/ 193634 h 391363"/>
                <a:gd name="connsiteX85" fmla="*/ 227762 w 407125"/>
                <a:gd name="connsiteY85" fmla="*/ 193496 h 391363"/>
                <a:gd name="connsiteX86" fmla="*/ 233941 w 407125"/>
                <a:gd name="connsiteY86" fmla="*/ 178010 h 391363"/>
                <a:gd name="connsiteX87" fmla="*/ 239364 w 407125"/>
                <a:gd name="connsiteY87" fmla="*/ 162385 h 391363"/>
                <a:gd name="connsiteX88" fmla="*/ 239364 w 407125"/>
                <a:gd name="connsiteY88" fmla="*/ 151966 h 391363"/>
                <a:gd name="connsiteX89" fmla="*/ 223102 w 407125"/>
                <a:gd name="connsiteY89" fmla="*/ 146761 h 391363"/>
                <a:gd name="connsiteX90" fmla="*/ 212272 w 407125"/>
                <a:gd name="connsiteY90" fmla="*/ 146761 h 391363"/>
                <a:gd name="connsiteX91" fmla="*/ 206848 w 407125"/>
                <a:gd name="connsiteY91" fmla="*/ 162385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407125" h="391363">
                  <a:moveTo>
                    <a:pt x="282710" y="261345"/>
                  </a:moveTo>
                  <a:lnTo>
                    <a:pt x="277287" y="266551"/>
                  </a:lnTo>
                  <a:lnTo>
                    <a:pt x="271871" y="276970"/>
                  </a:lnTo>
                  <a:lnTo>
                    <a:pt x="266456" y="282175"/>
                  </a:lnTo>
                  <a:lnTo>
                    <a:pt x="261033" y="292594"/>
                  </a:lnTo>
                  <a:lnTo>
                    <a:pt x="255618" y="303013"/>
                  </a:lnTo>
                  <a:lnTo>
                    <a:pt x="250203" y="313432"/>
                  </a:lnTo>
                  <a:lnTo>
                    <a:pt x="244779" y="323843"/>
                  </a:lnTo>
                  <a:lnTo>
                    <a:pt x="239364" y="334262"/>
                  </a:lnTo>
                  <a:lnTo>
                    <a:pt x="233941" y="344681"/>
                  </a:lnTo>
                  <a:lnTo>
                    <a:pt x="228525" y="344681"/>
                  </a:lnTo>
                  <a:lnTo>
                    <a:pt x="212272" y="339467"/>
                  </a:lnTo>
                  <a:lnTo>
                    <a:pt x="201433" y="334262"/>
                  </a:lnTo>
                  <a:lnTo>
                    <a:pt x="184365" y="334001"/>
                  </a:lnTo>
                  <a:lnTo>
                    <a:pt x="190595" y="323843"/>
                  </a:lnTo>
                  <a:lnTo>
                    <a:pt x="196018" y="313432"/>
                  </a:lnTo>
                  <a:lnTo>
                    <a:pt x="201433" y="297800"/>
                  </a:lnTo>
                  <a:lnTo>
                    <a:pt x="206848" y="287389"/>
                  </a:lnTo>
                  <a:lnTo>
                    <a:pt x="212272" y="271764"/>
                  </a:lnTo>
                  <a:lnTo>
                    <a:pt x="217687" y="261345"/>
                  </a:lnTo>
                  <a:lnTo>
                    <a:pt x="223102" y="250926"/>
                  </a:lnTo>
                  <a:lnTo>
                    <a:pt x="228525" y="235302"/>
                  </a:lnTo>
                  <a:lnTo>
                    <a:pt x="228619" y="224173"/>
                  </a:lnTo>
                  <a:lnTo>
                    <a:pt x="250203" y="230088"/>
                  </a:lnTo>
                  <a:lnTo>
                    <a:pt x="261033" y="235302"/>
                  </a:lnTo>
                  <a:lnTo>
                    <a:pt x="277286" y="240507"/>
                  </a:lnTo>
                  <a:lnTo>
                    <a:pt x="288125" y="245721"/>
                  </a:lnTo>
                  <a:lnTo>
                    <a:pt x="288125" y="250926"/>
                  </a:lnTo>
                  <a:lnTo>
                    <a:pt x="282710" y="261345"/>
                  </a:lnTo>
                  <a:close/>
                  <a:moveTo>
                    <a:pt x="206848" y="162385"/>
                  </a:moveTo>
                  <a:lnTo>
                    <a:pt x="201433" y="172796"/>
                  </a:lnTo>
                  <a:lnTo>
                    <a:pt x="196018" y="188421"/>
                  </a:lnTo>
                  <a:lnTo>
                    <a:pt x="190595" y="198840"/>
                  </a:lnTo>
                  <a:lnTo>
                    <a:pt x="190595" y="204053"/>
                  </a:lnTo>
                  <a:lnTo>
                    <a:pt x="196018" y="209259"/>
                  </a:lnTo>
                  <a:lnTo>
                    <a:pt x="201433" y="214464"/>
                  </a:lnTo>
                  <a:lnTo>
                    <a:pt x="196018" y="224883"/>
                  </a:lnTo>
                  <a:lnTo>
                    <a:pt x="190595" y="240507"/>
                  </a:lnTo>
                  <a:lnTo>
                    <a:pt x="185179" y="250926"/>
                  </a:lnTo>
                  <a:lnTo>
                    <a:pt x="179765" y="266551"/>
                  </a:lnTo>
                  <a:lnTo>
                    <a:pt x="174341" y="276970"/>
                  </a:lnTo>
                  <a:lnTo>
                    <a:pt x="168926" y="292594"/>
                  </a:lnTo>
                  <a:lnTo>
                    <a:pt x="163502" y="303013"/>
                  </a:lnTo>
                  <a:lnTo>
                    <a:pt x="158087" y="318638"/>
                  </a:lnTo>
                  <a:lnTo>
                    <a:pt x="152672" y="329056"/>
                  </a:lnTo>
                  <a:lnTo>
                    <a:pt x="152672" y="344681"/>
                  </a:lnTo>
                  <a:lnTo>
                    <a:pt x="158087" y="349887"/>
                  </a:lnTo>
                  <a:lnTo>
                    <a:pt x="168926" y="355100"/>
                  </a:lnTo>
                  <a:lnTo>
                    <a:pt x="185179" y="360305"/>
                  </a:lnTo>
                  <a:lnTo>
                    <a:pt x="196018" y="365519"/>
                  </a:lnTo>
                  <a:lnTo>
                    <a:pt x="212272" y="370724"/>
                  </a:lnTo>
                  <a:lnTo>
                    <a:pt x="223102" y="375930"/>
                  </a:lnTo>
                  <a:lnTo>
                    <a:pt x="239364" y="381143"/>
                  </a:lnTo>
                  <a:lnTo>
                    <a:pt x="255618" y="381143"/>
                  </a:lnTo>
                  <a:lnTo>
                    <a:pt x="261033" y="365519"/>
                  </a:lnTo>
                  <a:lnTo>
                    <a:pt x="266456" y="355100"/>
                  </a:lnTo>
                  <a:lnTo>
                    <a:pt x="271872" y="339467"/>
                  </a:lnTo>
                  <a:lnTo>
                    <a:pt x="277287" y="329056"/>
                  </a:lnTo>
                  <a:lnTo>
                    <a:pt x="282710" y="318638"/>
                  </a:lnTo>
                  <a:lnTo>
                    <a:pt x="288125" y="308218"/>
                  </a:lnTo>
                  <a:lnTo>
                    <a:pt x="293549" y="297800"/>
                  </a:lnTo>
                  <a:lnTo>
                    <a:pt x="298964" y="292594"/>
                  </a:lnTo>
                  <a:lnTo>
                    <a:pt x="304379" y="282175"/>
                  </a:lnTo>
                  <a:lnTo>
                    <a:pt x="309802" y="276970"/>
                  </a:lnTo>
                  <a:lnTo>
                    <a:pt x="315218" y="266551"/>
                  </a:lnTo>
                  <a:lnTo>
                    <a:pt x="320632" y="261345"/>
                  </a:lnTo>
                  <a:lnTo>
                    <a:pt x="331471" y="261345"/>
                  </a:lnTo>
                  <a:lnTo>
                    <a:pt x="342310" y="261345"/>
                  </a:lnTo>
                  <a:lnTo>
                    <a:pt x="347725" y="245721"/>
                  </a:lnTo>
                  <a:lnTo>
                    <a:pt x="353148" y="235302"/>
                  </a:lnTo>
                  <a:lnTo>
                    <a:pt x="358563" y="219678"/>
                  </a:lnTo>
                  <a:lnTo>
                    <a:pt x="363987" y="209259"/>
                  </a:lnTo>
                  <a:lnTo>
                    <a:pt x="363987" y="204053"/>
                  </a:lnTo>
                  <a:lnTo>
                    <a:pt x="358563" y="198840"/>
                  </a:lnTo>
                  <a:lnTo>
                    <a:pt x="347725" y="193634"/>
                  </a:lnTo>
                  <a:lnTo>
                    <a:pt x="336886" y="193634"/>
                  </a:lnTo>
                  <a:lnTo>
                    <a:pt x="331471" y="204053"/>
                  </a:lnTo>
                  <a:lnTo>
                    <a:pt x="326056" y="219678"/>
                  </a:lnTo>
                  <a:lnTo>
                    <a:pt x="320632" y="224883"/>
                  </a:lnTo>
                  <a:lnTo>
                    <a:pt x="304379" y="219678"/>
                  </a:lnTo>
                  <a:lnTo>
                    <a:pt x="293549" y="214464"/>
                  </a:lnTo>
                  <a:lnTo>
                    <a:pt x="277287" y="209259"/>
                  </a:lnTo>
                  <a:lnTo>
                    <a:pt x="266456" y="204053"/>
                  </a:lnTo>
                  <a:lnTo>
                    <a:pt x="255618" y="198840"/>
                  </a:lnTo>
                  <a:lnTo>
                    <a:pt x="239364" y="193634"/>
                  </a:lnTo>
                  <a:lnTo>
                    <a:pt x="227762" y="193496"/>
                  </a:lnTo>
                  <a:lnTo>
                    <a:pt x="233941" y="178010"/>
                  </a:lnTo>
                  <a:lnTo>
                    <a:pt x="239364" y="162385"/>
                  </a:lnTo>
                  <a:lnTo>
                    <a:pt x="239364" y="151966"/>
                  </a:lnTo>
                  <a:lnTo>
                    <a:pt x="223102" y="146761"/>
                  </a:lnTo>
                  <a:lnTo>
                    <a:pt x="212272" y="146761"/>
                  </a:lnTo>
                  <a:lnTo>
                    <a:pt x="206848" y="1623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4E1BAB61-E499-49ED-A168-89C4A39FEB96}"/>
                </a:ext>
              </a:extLst>
            </p:cNvPr>
            <p:cNvSpPr/>
            <p:nvPr/>
          </p:nvSpPr>
          <p:spPr>
            <a:xfrm>
              <a:off x="3333161" y="4140511"/>
              <a:ext cx="407126" cy="391363"/>
            </a:xfrm>
            <a:custGeom>
              <a:avLst/>
              <a:gdLst>
                <a:gd name="connsiteX0" fmla="*/ 190596 w 407125"/>
                <a:gd name="connsiteY0" fmla="*/ 151966 h 391363"/>
                <a:gd name="connsiteX1" fmla="*/ 190596 w 407125"/>
                <a:gd name="connsiteY1" fmla="*/ 172806 h 391363"/>
                <a:gd name="connsiteX2" fmla="*/ 206861 w 407125"/>
                <a:gd name="connsiteY2" fmla="*/ 178012 h 391363"/>
                <a:gd name="connsiteX3" fmla="*/ 228520 w 407125"/>
                <a:gd name="connsiteY3" fmla="*/ 183217 h 391363"/>
                <a:gd name="connsiteX4" fmla="*/ 244784 w 407125"/>
                <a:gd name="connsiteY4" fmla="*/ 188422 h 391363"/>
                <a:gd name="connsiteX5" fmla="*/ 266443 w 407125"/>
                <a:gd name="connsiteY5" fmla="*/ 193646 h 391363"/>
                <a:gd name="connsiteX6" fmla="*/ 282708 w 407125"/>
                <a:gd name="connsiteY6" fmla="*/ 198851 h 391363"/>
                <a:gd name="connsiteX7" fmla="*/ 282708 w 407125"/>
                <a:gd name="connsiteY7" fmla="*/ 204057 h 391363"/>
                <a:gd name="connsiteX8" fmla="*/ 277293 w 407125"/>
                <a:gd name="connsiteY8" fmla="*/ 224877 h 391363"/>
                <a:gd name="connsiteX9" fmla="*/ 271858 w 407125"/>
                <a:gd name="connsiteY9" fmla="*/ 240512 h 391363"/>
                <a:gd name="connsiteX10" fmla="*/ 266443 w 407125"/>
                <a:gd name="connsiteY10" fmla="*/ 240512 h 391363"/>
                <a:gd name="connsiteX11" fmla="*/ 250199 w 407125"/>
                <a:gd name="connsiteY11" fmla="*/ 235307 h 391363"/>
                <a:gd name="connsiteX12" fmla="*/ 228520 w 407125"/>
                <a:gd name="connsiteY12" fmla="*/ 230082 h 391363"/>
                <a:gd name="connsiteX13" fmla="*/ 212275 w 407125"/>
                <a:gd name="connsiteY13" fmla="*/ 224877 h 391363"/>
                <a:gd name="connsiteX14" fmla="*/ 190596 w 407125"/>
                <a:gd name="connsiteY14" fmla="*/ 219672 h 391363"/>
                <a:gd name="connsiteX15" fmla="*/ 185181 w 407125"/>
                <a:gd name="connsiteY15" fmla="*/ 219672 h 391363"/>
                <a:gd name="connsiteX16" fmla="*/ 179766 w 407125"/>
                <a:gd name="connsiteY16" fmla="*/ 224877 h 391363"/>
                <a:gd name="connsiteX17" fmla="*/ 179766 w 407125"/>
                <a:gd name="connsiteY17" fmla="*/ 245717 h 391363"/>
                <a:gd name="connsiteX18" fmla="*/ 190596 w 407125"/>
                <a:gd name="connsiteY18" fmla="*/ 250922 h 391363"/>
                <a:gd name="connsiteX19" fmla="*/ 206861 w 407125"/>
                <a:gd name="connsiteY19" fmla="*/ 256127 h 391363"/>
                <a:gd name="connsiteX20" fmla="*/ 228520 w 407125"/>
                <a:gd name="connsiteY20" fmla="*/ 261352 h 391363"/>
                <a:gd name="connsiteX21" fmla="*/ 244784 w 407125"/>
                <a:gd name="connsiteY21" fmla="*/ 266557 h 391363"/>
                <a:gd name="connsiteX22" fmla="*/ 267258 w 407125"/>
                <a:gd name="connsiteY22" fmla="*/ 266812 h 391363"/>
                <a:gd name="connsiteX23" fmla="*/ 261029 w 407125"/>
                <a:gd name="connsiteY23" fmla="*/ 276968 h 391363"/>
                <a:gd name="connsiteX24" fmla="*/ 255614 w 407125"/>
                <a:gd name="connsiteY24" fmla="*/ 297808 h 391363"/>
                <a:gd name="connsiteX25" fmla="*/ 250199 w 407125"/>
                <a:gd name="connsiteY25" fmla="*/ 308218 h 391363"/>
                <a:gd name="connsiteX26" fmla="*/ 233934 w 407125"/>
                <a:gd name="connsiteY26" fmla="*/ 303013 h 391363"/>
                <a:gd name="connsiteX27" fmla="*/ 212275 w 407125"/>
                <a:gd name="connsiteY27" fmla="*/ 297808 h 391363"/>
                <a:gd name="connsiteX28" fmla="*/ 196011 w 407125"/>
                <a:gd name="connsiteY28" fmla="*/ 292603 h 391363"/>
                <a:gd name="connsiteX29" fmla="*/ 174331 w 407125"/>
                <a:gd name="connsiteY29" fmla="*/ 287398 h 391363"/>
                <a:gd name="connsiteX30" fmla="*/ 158087 w 407125"/>
                <a:gd name="connsiteY30" fmla="*/ 287398 h 391363"/>
                <a:gd name="connsiteX31" fmla="*/ 152672 w 407125"/>
                <a:gd name="connsiteY31" fmla="*/ 292603 h 391363"/>
                <a:gd name="connsiteX32" fmla="*/ 152672 w 407125"/>
                <a:gd name="connsiteY32" fmla="*/ 313443 h 391363"/>
                <a:gd name="connsiteX33" fmla="*/ 174331 w 407125"/>
                <a:gd name="connsiteY33" fmla="*/ 318648 h 391363"/>
                <a:gd name="connsiteX34" fmla="*/ 190596 w 407125"/>
                <a:gd name="connsiteY34" fmla="*/ 323853 h 391363"/>
                <a:gd name="connsiteX35" fmla="*/ 212275 w 407125"/>
                <a:gd name="connsiteY35" fmla="*/ 329058 h 391363"/>
                <a:gd name="connsiteX36" fmla="*/ 228520 w 407125"/>
                <a:gd name="connsiteY36" fmla="*/ 334263 h 391363"/>
                <a:gd name="connsiteX37" fmla="*/ 250199 w 407125"/>
                <a:gd name="connsiteY37" fmla="*/ 339469 h 391363"/>
                <a:gd name="connsiteX38" fmla="*/ 266443 w 407125"/>
                <a:gd name="connsiteY38" fmla="*/ 344693 h 391363"/>
                <a:gd name="connsiteX39" fmla="*/ 271858 w 407125"/>
                <a:gd name="connsiteY39" fmla="*/ 344693 h 391363"/>
                <a:gd name="connsiteX40" fmla="*/ 277293 w 407125"/>
                <a:gd name="connsiteY40" fmla="*/ 339469 h 391363"/>
                <a:gd name="connsiteX41" fmla="*/ 282708 w 407125"/>
                <a:gd name="connsiteY41" fmla="*/ 323853 h 391363"/>
                <a:gd name="connsiteX42" fmla="*/ 288123 w 407125"/>
                <a:gd name="connsiteY42" fmla="*/ 308218 h 391363"/>
                <a:gd name="connsiteX43" fmla="*/ 293538 w 407125"/>
                <a:gd name="connsiteY43" fmla="*/ 287398 h 391363"/>
                <a:gd name="connsiteX44" fmla="*/ 298952 w 407125"/>
                <a:gd name="connsiteY44" fmla="*/ 271763 h 391363"/>
                <a:gd name="connsiteX45" fmla="*/ 304387 w 407125"/>
                <a:gd name="connsiteY45" fmla="*/ 250922 h 391363"/>
                <a:gd name="connsiteX46" fmla="*/ 309802 w 407125"/>
                <a:gd name="connsiteY46" fmla="*/ 235307 h 391363"/>
                <a:gd name="connsiteX47" fmla="*/ 315217 w 407125"/>
                <a:gd name="connsiteY47" fmla="*/ 214467 h 391363"/>
                <a:gd name="connsiteX48" fmla="*/ 320632 w 407125"/>
                <a:gd name="connsiteY48" fmla="*/ 198851 h 391363"/>
                <a:gd name="connsiteX49" fmla="*/ 320632 w 407125"/>
                <a:gd name="connsiteY49" fmla="*/ 178012 h 391363"/>
                <a:gd name="connsiteX50" fmla="*/ 304387 w 407125"/>
                <a:gd name="connsiteY50" fmla="*/ 172806 h 391363"/>
                <a:gd name="connsiteX51" fmla="*/ 282708 w 407125"/>
                <a:gd name="connsiteY51" fmla="*/ 167601 h 391363"/>
                <a:gd name="connsiteX52" fmla="*/ 266443 w 407125"/>
                <a:gd name="connsiteY52" fmla="*/ 162396 h 391363"/>
                <a:gd name="connsiteX53" fmla="*/ 244784 w 407125"/>
                <a:gd name="connsiteY53" fmla="*/ 157171 h 391363"/>
                <a:gd name="connsiteX54" fmla="*/ 228520 w 407125"/>
                <a:gd name="connsiteY54" fmla="*/ 151966 h 391363"/>
                <a:gd name="connsiteX55" fmla="*/ 206861 w 407125"/>
                <a:gd name="connsiteY55" fmla="*/ 146761 h 391363"/>
                <a:gd name="connsiteX56" fmla="*/ 196011 w 407125"/>
                <a:gd name="connsiteY5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407125" h="391363">
                  <a:moveTo>
                    <a:pt x="190596" y="151966"/>
                  </a:moveTo>
                  <a:lnTo>
                    <a:pt x="190596" y="172806"/>
                  </a:lnTo>
                  <a:lnTo>
                    <a:pt x="206861" y="178012"/>
                  </a:lnTo>
                  <a:lnTo>
                    <a:pt x="228520" y="183217"/>
                  </a:lnTo>
                  <a:lnTo>
                    <a:pt x="244784" y="188422"/>
                  </a:lnTo>
                  <a:lnTo>
                    <a:pt x="266443" y="193646"/>
                  </a:lnTo>
                  <a:lnTo>
                    <a:pt x="282708" y="198851"/>
                  </a:lnTo>
                  <a:lnTo>
                    <a:pt x="282708" y="204057"/>
                  </a:lnTo>
                  <a:lnTo>
                    <a:pt x="277293" y="224877"/>
                  </a:lnTo>
                  <a:lnTo>
                    <a:pt x="271858" y="240512"/>
                  </a:lnTo>
                  <a:lnTo>
                    <a:pt x="266443" y="240512"/>
                  </a:lnTo>
                  <a:lnTo>
                    <a:pt x="250199" y="235307"/>
                  </a:lnTo>
                  <a:lnTo>
                    <a:pt x="228520" y="230082"/>
                  </a:lnTo>
                  <a:lnTo>
                    <a:pt x="212275" y="224877"/>
                  </a:lnTo>
                  <a:lnTo>
                    <a:pt x="190596" y="219672"/>
                  </a:lnTo>
                  <a:lnTo>
                    <a:pt x="185181" y="219672"/>
                  </a:lnTo>
                  <a:lnTo>
                    <a:pt x="179766" y="224877"/>
                  </a:lnTo>
                  <a:lnTo>
                    <a:pt x="179766" y="245717"/>
                  </a:lnTo>
                  <a:lnTo>
                    <a:pt x="190596" y="250922"/>
                  </a:lnTo>
                  <a:lnTo>
                    <a:pt x="206861" y="256127"/>
                  </a:lnTo>
                  <a:lnTo>
                    <a:pt x="228520" y="261352"/>
                  </a:lnTo>
                  <a:lnTo>
                    <a:pt x="244784" y="266557"/>
                  </a:lnTo>
                  <a:lnTo>
                    <a:pt x="267258" y="266812"/>
                  </a:lnTo>
                  <a:lnTo>
                    <a:pt x="261029" y="276968"/>
                  </a:lnTo>
                  <a:lnTo>
                    <a:pt x="255614" y="297808"/>
                  </a:lnTo>
                  <a:lnTo>
                    <a:pt x="250199" y="308218"/>
                  </a:lnTo>
                  <a:lnTo>
                    <a:pt x="233934" y="303013"/>
                  </a:lnTo>
                  <a:lnTo>
                    <a:pt x="212275" y="297808"/>
                  </a:lnTo>
                  <a:lnTo>
                    <a:pt x="196011" y="292603"/>
                  </a:lnTo>
                  <a:lnTo>
                    <a:pt x="174331" y="287398"/>
                  </a:lnTo>
                  <a:lnTo>
                    <a:pt x="158087" y="287398"/>
                  </a:lnTo>
                  <a:lnTo>
                    <a:pt x="152672" y="292603"/>
                  </a:lnTo>
                  <a:lnTo>
                    <a:pt x="152672" y="313443"/>
                  </a:lnTo>
                  <a:lnTo>
                    <a:pt x="174331" y="318648"/>
                  </a:lnTo>
                  <a:lnTo>
                    <a:pt x="190596" y="323853"/>
                  </a:lnTo>
                  <a:lnTo>
                    <a:pt x="212275" y="329058"/>
                  </a:lnTo>
                  <a:lnTo>
                    <a:pt x="228520" y="334263"/>
                  </a:lnTo>
                  <a:lnTo>
                    <a:pt x="250199" y="339469"/>
                  </a:lnTo>
                  <a:lnTo>
                    <a:pt x="266443" y="344693"/>
                  </a:lnTo>
                  <a:lnTo>
                    <a:pt x="271858" y="344693"/>
                  </a:lnTo>
                  <a:lnTo>
                    <a:pt x="277293" y="339469"/>
                  </a:lnTo>
                  <a:lnTo>
                    <a:pt x="282708" y="323853"/>
                  </a:lnTo>
                  <a:lnTo>
                    <a:pt x="288123" y="308218"/>
                  </a:lnTo>
                  <a:lnTo>
                    <a:pt x="293538" y="287398"/>
                  </a:lnTo>
                  <a:lnTo>
                    <a:pt x="298952" y="271763"/>
                  </a:lnTo>
                  <a:lnTo>
                    <a:pt x="304387" y="250922"/>
                  </a:lnTo>
                  <a:lnTo>
                    <a:pt x="309802" y="235307"/>
                  </a:lnTo>
                  <a:lnTo>
                    <a:pt x="315217" y="214467"/>
                  </a:lnTo>
                  <a:lnTo>
                    <a:pt x="320632" y="198851"/>
                  </a:lnTo>
                  <a:lnTo>
                    <a:pt x="320632" y="178012"/>
                  </a:lnTo>
                  <a:lnTo>
                    <a:pt x="304387" y="172806"/>
                  </a:lnTo>
                  <a:lnTo>
                    <a:pt x="282708" y="167601"/>
                  </a:lnTo>
                  <a:lnTo>
                    <a:pt x="266443" y="162396"/>
                  </a:lnTo>
                  <a:lnTo>
                    <a:pt x="244784" y="157171"/>
                  </a:lnTo>
                  <a:lnTo>
                    <a:pt x="228520" y="151966"/>
                  </a:lnTo>
                  <a:lnTo>
                    <a:pt x="206861" y="146761"/>
                  </a:lnTo>
                  <a:lnTo>
                    <a:pt x="19601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: фигура 62">
              <a:extLst>
                <a:ext uri="{FF2B5EF4-FFF2-40B4-BE49-F238E27FC236}">
                  <a16:creationId xmlns:a16="http://schemas.microsoft.com/office/drawing/2014/main" id="{3A7A148E-24C4-47EB-A6B6-85D5DF0F7C42}"/>
                </a:ext>
              </a:extLst>
            </p:cNvPr>
            <p:cNvSpPr/>
            <p:nvPr/>
          </p:nvSpPr>
          <p:spPr>
            <a:xfrm>
              <a:off x="4080889" y="4156146"/>
              <a:ext cx="407126" cy="391363"/>
            </a:xfrm>
            <a:custGeom>
              <a:avLst/>
              <a:gdLst>
                <a:gd name="connsiteX0" fmla="*/ 174331 w 407125"/>
                <a:gd name="connsiteY0" fmla="*/ 151966 h 391363"/>
                <a:gd name="connsiteX1" fmla="*/ 174331 w 407125"/>
                <a:gd name="connsiteY1" fmla="*/ 178012 h 391363"/>
                <a:gd name="connsiteX2" fmla="*/ 179766 w 407125"/>
                <a:gd name="connsiteY2" fmla="*/ 198832 h 391363"/>
                <a:gd name="connsiteX3" fmla="*/ 185181 w 407125"/>
                <a:gd name="connsiteY3" fmla="*/ 219672 h 391363"/>
                <a:gd name="connsiteX4" fmla="*/ 190596 w 407125"/>
                <a:gd name="connsiteY4" fmla="*/ 240493 h 391363"/>
                <a:gd name="connsiteX5" fmla="*/ 196011 w 407125"/>
                <a:gd name="connsiteY5" fmla="*/ 261333 h 391363"/>
                <a:gd name="connsiteX6" fmla="*/ 201425 w 407125"/>
                <a:gd name="connsiteY6" fmla="*/ 282173 h 391363"/>
                <a:gd name="connsiteX7" fmla="*/ 206861 w 407125"/>
                <a:gd name="connsiteY7" fmla="*/ 292583 h 391363"/>
                <a:gd name="connsiteX8" fmla="*/ 196011 w 407125"/>
                <a:gd name="connsiteY8" fmla="*/ 292583 h 391363"/>
                <a:gd name="connsiteX9" fmla="*/ 174331 w 407125"/>
                <a:gd name="connsiteY9" fmla="*/ 297808 h 391363"/>
                <a:gd name="connsiteX10" fmla="*/ 152672 w 407125"/>
                <a:gd name="connsiteY10" fmla="*/ 303013 h 391363"/>
                <a:gd name="connsiteX11" fmla="*/ 152672 w 407125"/>
                <a:gd name="connsiteY11" fmla="*/ 318628 h 391363"/>
                <a:gd name="connsiteX12" fmla="*/ 158087 w 407125"/>
                <a:gd name="connsiteY12" fmla="*/ 329058 h 391363"/>
                <a:gd name="connsiteX13" fmla="*/ 174331 w 407125"/>
                <a:gd name="connsiteY13" fmla="*/ 329058 h 391363"/>
                <a:gd name="connsiteX14" fmla="*/ 196011 w 407125"/>
                <a:gd name="connsiteY14" fmla="*/ 323834 h 391363"/>
                <a:gd name="connsiteX15" fmla="*/ 217690 w 407125"/>
                <a:gd name="connsiteY15" fmla="*/ 318628 h 391363"/>
                <a:gd name="connsiteX16" fmla="*/ 239370 w 407125"/>
                <a:gd name="connsiteY16" fmla="*/ 313423 h 391363"/>
                <a:gd name="connsiteX17" fmla="*/ 261029 w 407125"/>
                <a:gd name="connsiteY17" fmla="*/ 308218 h 391363"/>
                <a:gd name="connsiteX18" fmla="*/ 282708 w 407125"/>
                <a:gd name="connsiteY18" fmla="*/ 303013 h 391363"/>
                <a:gd name="connsiteX19" fmla="*/ 293538 w 407125"/>
                <a:gd name="connsiteY19" fmla="*/ 297808 h 391363"/>
                <a:gd name="connsiteX20" fmla="*/ 293538 w 407125"/>
                <a:gd name="connsiteY20" fmla="*/ 276968 h 391363"/>
                <a:gd name="connsiteX21" fmla="*/ 261029 w 407125"/>
                <a:gd name="connsiteY21" fmla="*/ 276968 h 391363"/>
                <a:gd name="connsiteX22" fmla="*/ 239370 w 407125"/>
                <a:gd name="connsiteY22" fmla="*/ 282173 h 391363"/>
                <a:gd name="connsiteX23" fmla="*/ 233955 w 407125"/>
                <a:gd name="connsiteY23" fmla="*/ 271763 h 391363"/>
                <a:gd name="connsiteX24" fmla="*/ 228520 w 407125"/>
                <a:gd name="connsiteY24" fmla="*/ 250923 h 391363"/>
                <a:gd name="connsiteX25" fmla="*/ 223105 w 407125"/>
                <a:gd name="connsiteY25" fmla="*/ 230082 h 391363"/>
                <a:gd name="connsiteX26" fmla="*/ 217690 w 407125"/>
                <a:gd name="connsiteY26" fmla="*/ 209242 h 391363"/>
                <a:gd name="connsiteX27" fmla="*/ 212275 w 407125"/>
                <a:gd name="connsiteY27" fmla="*/ 188422 h 391363"/>
                <a:gd name="connsiteX28" fmla="*/ 206861 w 407125"/>
                <a:gd name="connsiteY28" fmla="*/ 167582 h 391363"/>
                <a:gd name="connsiteX29" fmla="*/ 201425 w 407125"/>
                <a:gd name="connsiteY29" fmla="*/ 146761 h 391363"/>
                <a:gd name="connsiteX30" fmla="*/ 185181 w 407125"/>
                <a:gd name="connsiteY30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07125" h="391363">
                  <a:moveTo>
                    <a:pt x="174331" y="151966"/>
                  </a:moveTo>
                  <a:lnTo>
                    <a:pt x="174331" y="178012"/>
                  </a:lnTo>
                  <a:lnTo>
                    <a:pt x="179766" y="198832"/>
                  </a:lnTo>
                  <a:lnTo>
                    <a:pt x="185181" y="219672"/>
                  </a:lnTo>
                  <a:lnTo>
                    <a:pt x="190596" y="240493"/>
                  </a:lnTo>
                  <a:lnTo>
                    <a:pt x="196011" y="261333"/>
                  </a:lnTo>
                  <a:lnTo>
                    <a:pt x="201425" y="282173"/>
                  </a:lnTo>
                  <a:lnTo>
                    <a:pt x="206861" y="292583"/>
                  </a:lnTo>
                  <a:lnTo>
                    <a:pt x="196011" y="292583"/>
                  </a:lnTo>
                  <a:lnTo>
                    <a:pt x="174331" y="297808"/>
                  </a:lnTo>
                  <a:lnTo>
                    <a:pt x="152672" y="303013"/>
                  </a:lnTo>
                  <a:lnTo>
                    <a:pt x="152672" y="318628"/>
                  </a:lnTo>
                  <a:lnTo>
                    <a:pt x="158087" y="329058"/>
                  </a:lnTo>
                  <a:lnTo>
                    <a:pt x="174331" y="329058"/>
                  </a:lnTo>
                  <a:lnTo>
                    <a:pt x="196011" y="323834"/>
                  </a:lnTo>
                  <a:lnTo>
                    <a:pt x="217690" y="318628"/>
                  </a:lnTo>
                  <a:lnTo>
                    <a:pt x="239370" y="313423"/>
                  </a:lnTo>
                  <a:lnTo>
                    <a:pt x="261029" y="308218"/>
                  </a:lnTo>
                  <a:lnTo>
                    <a:pt x="282708" y="303013"/>
                  </a:lnTo>
                  <a:lnTo>
                    <a:pt x="293538" y="297808"/>
                  </a:lnTo>
                  <a:lnTo>
                    <a:pt x="293538" y="276968"/>
                  </a:lnTo>
                  <a:lnTo>
                    <a:pt x="261029" y="276968"/>
                  </a:lnTo>
                  <a:lnTo>
                    <a:pt x="239370" y="282173"/>
                  </a:lnTo>
                  <a:lnTo>
                    <a:pt x="233955" y="271763"/>
                  </a:lnTo>
                  <a:lnTo>
                    <a:pt x="228520" y="250923"/>
                  </a:lnTo>
                  <a:lnTo>
                    <a:pt x="223105" y="230082"/>
                  </a:lnTo>
                  <a:lnTo>
                    <a:pt x="217690" y="209242"/>
                  </a:lnTo>
                  <a:lnTo>
                    <a:pt x="212275" y="188422"/>
                  </a:lnTo>
                  <a:lnTo>
                    <a:pt x="206861" y="167582"/>
                  </a:lnTo>
                  <a:lnTo>
                    <a:pt x="201425" y="146761"/>
                  </a:lnTo>
                  <a:lnTo>
                    <a:pt x="18518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1062A2A6-2A48-4C86-BC56-2BD0827B9C4F}"/>
                </a:ext>
              </a:extLst>
            </p:cNvPr>
            <p:cNvSpPr/>
            <p:nvPr/>
          </p:nvSpPr>
          <p:spPr>
            <a:xfrm>
              <a:off x="3907494" y="4176967"/>
              <a:ext cx="407126" cy="391363"/>
            </a:xfrm>
            <a:custGeom>
              <a:avLst/>
              <a:gdLst>
                <a:gd name="connsiteX0" fmla="*/ 244784 w 407125"/>
                <a:gd name="connsiteY0" fmla="*/ 151966 h 391363"/>
                <a:gd name="connsiteX1" fmla="*/ 244784 w 407125"/>
                <a:gd name="connsiteY1" fmla="*/ 167601 h 391363"/>
                <a:gd name="connsiteX2" fmla="*/ 250220 w 407125"/>
                <a:gd name="connsiteY2" fmla="*/ 204057 h 391363"/>
                <a:gd name="connsiteX3" fmla="*/ 250220 w 407125"/>
                <a:gd name="connsiteY3" fmla="*/ 224897 h 391363"/>
                <a:gd name="connsiteX4" fmla="*/ 239370 w 407125"/>
                <a:gd name="connsiteY4" fmla="*/ 219672 h 391363"/>
                <a:gd name="connsiteX5" fmla="*/ 233955 w 407125"/>
                <a:gd name="connsiteY5" fmla="*/ 214467 h 391363"/>
                <a:gd name="connsiteX6" fmla="*/ 228540 w 407125"/>
                <a:gd name="connsiteY6" fmla="*/ 209262 h 391363"/>
                <a:gd name="connsiteX7" fmla="*/ 223105 w 407125"/>
                <a:gd name="connsiteY7" fmla="*/ 204057 h 391363"/>
                <a:gd name="connsiteX8" fmla="*/ 217690 w 407125"/>
                <a:gd name="connsiteY8" fmla="*/ 198851 h 391363"/>
                <a:gd name="connsiteX9" fmla="*/ 212275 w 407125"/>
                <a:gd name="connsiteY9" fmla="*/ 193627 h 391363"/>
                <a:gd name="connsiteX10" fmla="*/ 206861 w 407125"/>
                <a:gd name="connsiteY10" fmla="*/ 183216 h 391363"/>
                <a:gd name="connsiteX11" fmla="*/ 201446 w 407125"/>
                <a:gd name="connsiteY11" fmla="*/ 178011 h 391363"/>
                <a:gd name="connsiteX12" fmla="*/ 196031 w 407125"/>
                <a:gd name="connsiteY12" fmla="*/ 172806 h 391363"/>
                <a:gd name="connsiteX13" fmla="*/ 190596 w 407125"/>
                <a:gd name="connsiteY13" fmla="*/ 167601 h 391363"/>
                <a:gd name="connsiteX14" fmla="*/ 185181 w 407125"/>
                <a:gd name="connsiteY14" fmla="*/ 162396 h 391363"/>
                <a:gd name="connsiteX15" fmla="*/ 152672 w 407125"/>
                <a:gd name="connsiteY15" fmla="*/ 162396 h 391363"/>
                <a:gd name="connsiteX16" fmla="*/ 152672 w 407125"/>
                <a:gd name="connsiteY16" fmla="*/ 172806 h 391363"/>
                <a:gd name="connsiteX17" fmla="*/ 158087 w 407125"/>
                <a:gd name="connsiteY17" fmla="*/ 183216 h 391363"/>
                <a:gd name="connsiteX18" fmla="*/ 163502 w 407125"/>
                <a:gd name="connsiteY18" fmla="*/ 188421 h 391363"/>
                <a:gd name="connsiteX19" fmla="*/ 168937 w 407125"/>
                <a:gd name="connsiteY19" fmla="*/ 193627 h 391363"/>
                <a:gd name="connsiteX20" fmla="*/ 174352 w 407125"/>
                <a:gd name="connsiteY20" fmla="*/ 198851 h 391363"/>
                <a:gd name="connsiteX21" fmla="*/ 179766 w 407125"/>
                <a:gd name="connsiteY21" fmla="*/ 204057 h 391363"/>
                <a:gd name="connsiteX22" fmla="*/ 185181 w 407125"/>
                <a:gd name="connsiteY22" fmla="*/ 214467 h 391363"/>
                <a:gd name="connsiteX23" fmla="*/ 190596 w 407125"/>
                <a:gd name="connsiteY23" fmla="*/ 219672 h 391363"/>
                <a:gd name="connsiteX24" fmla="*/ 196031 w 407125"/>
                <a:gd name="connsiteY24" fmla="*/ 224897 h 391363"/>
                <a:gd name="connsiteX25" fmla="*/ 201446 w 407125"/>
                <a:gd name="connsiteY25" fmla="*/ 230102 h 391363"/>
                <a:gd name="connsiteX26" fmla="*/ 206861 w 407125"/>
                <a:gd name="connsiteY26" fmla="*/ 235307 h 391363"/>
                <a:gd name="connsiteX27" fmla="*/ 217690 w 407125"/>
                <a:gd name="connsiteY27" fmla="*/ 240512 h 391363"/>
                <a:gd name="connsiteX28" fmla="*/ 217690 w 407125"/>
                <a:gd name="connsiteY28" fmla="*/ 245717 h 391363"/>
                <a:gd name="connsiteX29" fmla="*/ 212275 w 407125"/>
                <a:gd name="connsiteY29" fmla="*/ 250942 h 391363"/>
                <a:gd name="connsiteX30" fmla="*/ 206861 w 407125"/>
                <a:gd name="connsiteY30" fmla="*/ 266557 h 391363"/>
                <a:gd name="connsiteX31" fmla="*/ 201446 w 407125"/>
                <a:gd name="connsiteY31" fmla="*/ 282192 h 391363"/>
                <a:gd name="connsiteX32" fmla="*/ 196031 w 407125"/>
                <a:gd name="connsiteY32" fmla="*/ 297808 h 391363"/>
                <a:gd name="connsiteX33" fmla="*/ 185181 w 407125"/>
                <a:gd name="connsiteY33" fmla="*/ 303013 h 391363"/>
                <a:gd name="connsiteX34" fmla="*/ 174352 w 407125"/>
                <a:gd name="connsiteY34" fmla="*/ 308238 h 391363"/>
                <a:gd name="connsiteX35" fmla="*/ 174352 w 407125"/>
                <a:gd name="connsiteY35" fmla="*/ 329058 h 391363"/>
                <a:gd name="connsiteX36" fmla="*/ 206861 w 407125"/>
                <a:gd name="connsiteY36" fmla="*/ 329058 h 391363"/>
                <a:gd name="connsiteX37" fmla="*/ 212275 w 407125"/>
                <a:gd name="connsiteY37" fmla="*/ 323853 h 391363"/>
                <a:gd name="connsiteX38" fmla="*/ 217690 w 407125"/>
                <a:gd name="connsiteY38" fmla="*/ 318648 h 391363"/>
                <a:gd name="connsiteX39" fmla="*/ 223105 w 407125"/>
                <a:gd name="connsiteY39" fmla="*/ 313443 h 391363"/>
                <a:gd name="connsiteX40" fmla="*/ 228540 w 407125"/>
                <a:gd name="connsiteY40" fmla="*/ 303013 h 391363"/>
                <a:gd name="connsiteX41" fmla="*/ 233955 w 407125"/>
                <a:gd name="connsiteY41" fmla="*/ 287397 h 391363"/>
                <a:gd name="connsiteX42" fmla="*/ 239370 w 407125"/>
                <a:gd name="connsiteY42" fmla="*/ 271763 h 391363"/>
                <a:gd name="connsiteX43" fmla="*/ 244784 w 407125"/>
                <a:gd name="connsiteY43" fmla="*/ 261352 h 391363"/>
                <a:gd name="connsiteX44" fmla="*/ 250220 w 407125"/>
                <a:gd name="connsiteY44" fmla="*/ 256147 h 391363"/>
                <a:gd name="connsiteX45" fmla="*/ 261049 w 407125"/>
                <a:gd name="connsiteY45" fmla="*/ 250942 h 391363"/>
                <a:gd name="connsiteX46" fmla="*/ 261049 w 407125"/>
                <a:gd name="connsiteY46" fmla="*/ 276987 h 391363"/>
                <a:gd name="connsiteX47" fmla="*/ 266464 w 407125"/>
                <a:gd name="connsiteY47" fmla="*/ 313443 h 391363"/>
                <a:gd name="connsiteX48" fmla="*/ 271879 w 407125"/>
                <a:gd name="connsiteY48" fmla="*/ 318648 h 391363"/>
                <a:gd name="connsiteX49" fmla="*/ 293558 w 407125"/>
                <a:gd name="connsiteY49" fmla="*/ 318648 h 391363"/>
                <a:gd name="connsiteX50" fmla="*/ 298973 w 407125"/>
                <a:gd name="connsiteY50" fmla="*/ 313443 h 391363"/>
                <a:gd name="connsiteX51" fmla="*/ 298973 w 407125"/>
                <a:gd name="connsiteY51" fmla="*/ 303013 h 391363"/>
                <a:gd name="connsiteX52" fmla="*/ 293558 w 407125"/>
                <a:gd name="connsiteY52" fmla="*/ 266557 h 391363"/>
                <a:gd name="connsiteX53" fmla="*/ 288123 w 407125"/>
                <a:gd name="connsiteY53" fmla="*/ 230102 h 391363"/>
                <a:gd name="connsiteX54" fmla="*/ 282708 w 407125"/>
                <a:gd name="connsiteY54" fmla="*/ 193627 h 391363"/>
                <a:gd name="connsiteX55" fmla="*/ 277293 w 407125"/>
                <a:gd name="connsiteY55" fmla="*/ 157191 h 391363"/>
                <a:gd name="connsiteX56" fmla="*/ 271879 w 407125"/>
                <a:gd name="connsiteY56" fmla="*/ 146761 h 391363"/>
                <a:gd name="connsiteX57" fmla="*/ 266464 w 407125"/>
                <a:gd name="connsiteY57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407125" h="391363">
                  <a:moveTo>
                    <a:pt x="244784" y="151966"/>
                  </a:moveTo>
                  <a:lnTo>
                    <a:pt x="244784" y="167601"/>
                  </a:lnTo>
                  <a:lnTo>
                    <a:pt x="250220" y="204057"/>
                  </a:lnTo>
                  <a:lnTo>
                    <a:pt x="250220" y="224897"/>
                  </a:lnTo>
                  <a:lnTo>
                    <a:pt x="239370" y="219672"/>
                  </a:lnTo>
                  <a:lnTo>
                    <a:pt x="233955" y="214467"/>
                  </a:lnTo>
                  <a:lnTo>
                    <a:pt x="228540" y="209262"/>
                  </a:lnTo>
                  <a:lnTo>
                    <a:pt x="223105" y="204057"/>
                  </a:lnTo>
                  <a:lnTo>
                    <a:pt x="217690" y="198851"/>
                  </a:lnTo>
                  <a:lnTo>
                    <a:pt x="212275" y="193627"/>
                  </a:lnTo>
                  <a:lnTo>
                    <a:pt x="206861" y="183216"/>
                  </a:lnTo>
                  <a:lnTo>
                    <a:pt x="201446" y="178011"/>
                  </a:lnTo>
                  <a:lnTo>
                    <a:pt x="196031" y="172806"/>
                  </a:lnTo>
                  <a:lnTo>
                    <a:pt x="190596" y="167601"/>
                  </a:lnTo>
                  <a:lnTo>
                    <a:pt x="185181" y="162396"/>
                  </a:lnTo>
                  <a:lnTo>
                    <a:pt x="152672" y="162396"/>
                  </a:lnTo>
                  <a:lnTo>
                    <a:pt x="152672" y="172806"/>
                  </a:lnTo>
                  <a:lnTo>
                    <a:pt x="158087" y="183216"/>
                  </a:lnTo>
                  <a:lnTo>
                    <a:pt x="163502" y="188421"/>
                  </a:lnTo>
                  <a:lnTo>
                    <a:pt x="168937" y="193627"/>
                  </a:lnTo>
                  <a:lnTo>
                    <a:pt x="174352" y="198851"/>
                  </a:lnTo>
                  <a:lnTo>
                    <a:pt x="179766" y="204057"/>
                  </a:lnTo>
                  <a:lnTo>
                    <a:pt x="185181" y="214467"/>
                  </a:lnTo>
                  <a:lnTo>
                    <a:pt x="190596" y="219672"/>
                  </a:lnTo>
                  <a:lnTo>
                    <a:pt x="196031" y="224897"/>
                  </a:lnTo>
                  <a:lnTo>
                    <a:pt x="201446" y="230102"/>
                  </a:lnTo>
                  <a:lnTo>
                    <a:pt x="206861" y="235307"/>
                  </a:lnTo>
                  <a:lnTo>
                    <a:pt x="217690" y="240512"/>
                  </a:lnTo>
                  <a:lnTo>
                    <a:pt x="217690" y="245717"/>
                  </a:lnTo>
                  <a:lnTo>
                    <a:pt x="212275" y="250942"/>
                  </a:lnTo>
                  <a:lnTo>
                    <a:pt x="206861" y="266557"/>
                  </a:lnTo>
                  <a:lnTo>
                    <a:pt x="201446" y="282192"/>
                  </a:lnTo>
                  <a:lnTo>
                    <a:pt x="196031" y="297808"/>
                  </a:lnTo>
                  <a:lnTo>
                    <a:pt x="185181" y="303013"/>
                  </a:lnTo>
                  <a:lnTo>
                    <a:pt x="174352" y="308238"/>
                  </a:lnTo>
                  <a:lnTo>
                    <a:pt x="174352" y="329058"/>
                  </a:lnTo>
                  <a:lnTo>
                    <a:pt x="206861" y="329058"/>
                  </a:lnTo>
                  <a:lnTo>
                    <a:pt x="212275" y="323853"/>
                  </a:lnTo>
                  <a:lnTo>
                    <a:pt x="217690" y="318648"/>
                  </a:lnTo>
                  <a:lnTo>
                    <a:pt x="223105" y="313443"/>
                  </a:lnTo>
                  <a:lnTo>
                    <a:pt x="228540" y="303013"/>
                  </a:lnTo>
                  <a:lnTo>
                    <a:pt x="233955" y="287397"/>
                  </a:lnTo>
                  <a:lnTo>
                    <a:pt x="239370" y="271763"/>
                  </a:lnTo>
                  <a:lnTo>
                    <a:pt x="244784" y="261352"/>
                  </a:lnTo>
                  <a:lnTo>
                    <a:pt x="250220" y="256147"/>
                  </a:lnTo>
                  <a:lnTo>
                    <a:pt x="261049" y="250942"/>
                  </a:lnTo>
                  <a:lnTo>
                    <a:pt x="261049" y="276987"/>
                  </a:lnTo>
                  <a:lnTo>
                    <a:pt x="266464" y="313443"/>
                  </a:lnTo>
                  <a:lnTo>
                    <a:pt x="271879" y="318648"/>
                  </a:lnTo>
                  <a:lnTo>
                    <a:pt x="293558" y="318648"/>
                  </a:lnTo>
                  <a:lnTo>
                    <a:pt x="298973" y="313443"/>
                  </a:lnTo>
                  <a:lnTo>
                    <a:pt x="298973" y="303013"/>
                  </a:lnTo>
                  <a:lnTo>
                    <a:pt x="293558" y="266557"/>
                  </a:lnTo>
                  <a:lnTo>
                    <a:pt x="288123" y="230102"/>
                  </a:lnTo>
                  <a:lnTo>
                    <a:pt x="282708" y="193627"/>
                  </a:lnTo>
                  <a:lnTo>
                    <a:pt x="277293" y="157191"/>
                  </a:lnTo>
                  <a:lnTo>
                    <a:pt x="271879" y="146761"/>
                  </a:lnTo>
                  <a:lnTo>
                    <a:pt x="266464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: фигура 64">
              <a:extLst>
                <a:ext uri="{FF2B5EF4-FFF2-40B4-BE49-F238E27FC236}">
                  <a16:creationId xmlns:a16="http://schemas.microsoft.com/office/drawing/2014/main" id="{2635AF4B-F75B-4463-9F51-E010D5C35869}"/>
                </a:ext>
              </a:extLst>
            </p:cNvPr>
            <p:cNvSpPr/>
            <p:nvPr/>
          </p:nvSpPr>
          <p:spPr>
            <a:xfrm>
              <a:off x="3511971" y="4176967"/>
              <a:ext cx="407126" cy="391363"/>
            </a:xfrm>
            <a:custGeom>
              <a:avLst/>
              <a:gdLst>
                <a:gd name="connsiteX0" fmla="*/ 168916 w 407125"/>
                <a:gd name="connsiteY0" fmla="*/ 162396 h 391363"/>
                <a:gd name="connsiteX1" fmla="*/ 163502 w 407125"/>
                <a:gd name="connsiteY1" fmla="*/ 204057 h 391363"/>
                <a:gd name="connsiteX2" fmla="*/ 158087 w 407125"/>
                <a:gd name="connsiteY2" fmla="*/ 240512 h 391363"/>
                <a:gd name="connsiteX3" fmla="*/ 152672 w 407125"/>
                <a:gd name="connsiteY3" fmla="*/ 276987 h 391363"/>
                <a:gd name="connsiteX4" fmla="*/ 152672 w 407125"/>
                <a:gd name="connsiteY4" fmla="*/ 318648 h 391363"/>
                <a:gd name="connsiteX5" fmla="*/ 190596 w 407125"/>
                <a:gd name="connsiteY5" fmla="*/ 323853 h 391363"/>
                <a:gd name="connsiteX6" fmla="*/ 228520 w 407125"/>
                <a:gd name="connsiteY6" fmla="*/ 329058 h 391363"/>
                <a:gd name="connsiteX7" fmla="*/ 266443 w 407125"/>
                <a:gd name="connsiteY7" fmla="*/ 334263 h 391363"/>
                <a:gd name="connsiteX8" fmla="*/ 288123 w 407125"/>
                <a:gd name="connsiteY8" fmla="*/ 334263 h 391363"/>
                <a:gd name="connsiteX9" fmla="*/ 293538 w 407125"/>
                <a:gd name="connsiteY9" fmla="*/ 313443 h 391363"/>
                <a:gd name="connsiteX10" fmla="*/ 298953 w 407125"/>
                <a:gd name="connsiteY10" fmla="*/ 276987 h 391363"/>
                <a:gd name="connsiteX11" fmla="*/ 304388 w 407125"/>
                <a:gd name="connsiteY11" fmla="*/ 240512 h 391363"/>
                <a:gd name="connsiteX12" fmla="*/ 309802 w 407125"/>
                <a:gd name="connsiteY12" fmla="*/ 204057 h 391363"/>
                <a:gd name="connsiteX13" fmla="*/ 309802 w 407125"/>
                <a:gd name="connsiteY13" fmla="*/ 167601 h 391363"/>
                <a:gd name="connsiteX14" fmla="*/ 298953 w 407125"/>
                <a:gd name="connsiteY14" fmla="*/ 162396 h 391363"/>
                <a:gd name="connsiteX15" fmla="*/ 282708 w 407125"/>
                <a:gd name="connsiteY15" fmla="*/ 162396 h 391363"/>
                <a:gd name="connsiteX16" fmla="*/ 277273 w 407125"/>
                <a:gd name="connsiteY16" fmla="*/ 193627 h 391363"/>
                <a:gd name="connsiteX17" fmla="*/ 271858 w 407125"/>
                <a:gd name="connsiteY17" fmla="*/ 230102 h 391363"/>
                <a:gd name="connsiteX18" fmla="*/ 266443 w 407125"/>
                <a:gd name="connsiteY18" fmla="*/ 266557 h 391363"/>
                <a:gd name="connsiteX19" fmla="*/ 266423 w 407125"/>
                <a:gd name="connsiteY19" fmla="*/ 303619 h 391363"/>
                <a:gd name="connsiteX20" fmla="*/ 223105 w 407125"/>
                <a:gd name="connsiteY20" fmla="*/ 297808 h 391363"/>
                <a:gd name="connsiteX21" fmla="*/ 185181 w 407125"/>
                <a:gd name="connsiteY21" fmla="*/ 292602 h 391363"/>
                <a:gd name="connsiteX22" fmla="*/ 185181 w 407125"/>
                <a:gd name="connsiteY22" fmla="*/ 287397 h 391363"/>
                <a:gd name="connsiteX23" fmla="*/ 190596 w 407125"/>
                <a:gd name="connsiteY23" fmla="*/ 250942 h 391363"/>
                <a:gd name="connsiteX24" fmla="*/ 196011 w 407125"/>
                <a:gd name="connsiteY24" fmla="*/ 214467 h 391363"/>
                <a:gd name="connsiteX25" fmla="*/ 201425 w 407125"/>
                <a:gd name="connsiteY25" fmla="*/ 172806 h 391363"/>
                <a:gd name="connsiteX26" fmla="*/ 201425 w 407125"/>
                <a:gd name="connsiteY26" fmla="*/ 151966 h 391363"/>
                <a:gd name="connsiteX27" fmla="*/ 185181 w 407125"/>
                <a:gd name="connsiteY27" fmla="*/ 146761 h 391363"/>
                <a:gd name="connsiteX28" fmla="*/ 174331 w 407125"/>
                <a:gd name="connsiteY28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07125" h="391363">
                  <a:moveTo>
                    <a:pt x="168916" y="162396"/>
                  </a:moveTo>
                  <a:lnTo>
                    <a:pt x="163502" y="204057"/>
                  </a:lnTo>
                  <a:lnTo>
                    <a:pt x="158087" y="240512"/>
                  </a:lnTo>
                  <a:lnTo>
                    <a:pt x="152672" y="276987"/>
                  </a:lnTo>
                  <a:lnTo>
                    <a:pt x="152672" y="318648"/>
                  </a:lnTo>
                  <a:lnTo>
                    <a:pt x="190596" y="323853"/>
                  </a:lnTo>
                  <a:lnTo>
                    <a:pt x="228520" y="329058"/>
                  </a:lnTo>
                  <a:lnTo>
                    <a:pt x="266443" y="334263"/>
                  </a:lnTo>
                  <a:lnTo>
                    <a:pt x="288123" y="334263"/>
                  </a:lnTo>
                  <a:lnTo>
                    <a:pt x="293538" y="313443"/>
                  </a:lnTo>
                  <a:lnTo>
                    <a:pt x="298953" y="276987"/>
                  </a:lnTo>
                  <a:lnTo>
                    <a:pt x="304388" y="240512"/>
                  </a:lnTo>
                  <a:lnTo>
                    <a:pt x="309802" y="204057"/>
                  </a:lnTo>
                  <a:lnTo>
                    <a:pt x="309802" y="167601"/>
                  </a:lnTo>
                  <a:lnTo>
                    <a:pt x="298953" y="162396"/>
                  </a:lnTo>
                  <a:lnTo>
                    <a:pt x="282708" y="162396"/>
                  </a:lnTo>
                  <a:lnTo>
                    <a:pt x="277273" y="193627"/>
                  </a:lnTo>
                  <a:lnTo>
                    <a:pt x="271858" y="230102"/>
                  </a:lnTo>
                  <a:lnTo>
                    <a:pt x="266443" y="266557"/>
                  </a:lnTo>
                  <a:lnTo>
                    <a:pt x="266423" y="303619"/>
                  </a:lnTo>
                  <a:lnTo>
                    <a:pt x="223105" y="297808"/>
                  </a:lnTo>
                  <a:lnTo>
                    <a:pt x="185181" y="292602"/>
                  </a:lnTo>
                  <a:lnTo>
                    <a:pt x="185181" y="287397"/>
                  </a:lnTo>
                  <a:lnTo>
                    <a:pt x="190596" y="250942"/>
                  </a:lnTo>
                  <a:lnTo>
                    <a:pt x="196011" y="214467"/>
                  </a:lnTo>
                  <a:lnTo>
                    <a:pt x="201425" y="172806"/>
                  </a:lnTo>
                  <a:lnTo>
                    <a:pt x="201425" y="151966"/>
                  </a:lnTo>
                  <a:lnTo>
                    <a:pt x="185181" y="146761"/>
                  </a:lnTo>
                  <a:lnTo>
                    <a:pt x="174331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: фигура 65">
              <a:extLst>
                <a:ext uri="{FF2B5EF4-FFF2-40B4-BE49-F238E27FC236}">
                  <a16:creationId xmlns:a16="http://schemas.microsoft.com/office/drawing/2014/main" id="{5B5DBFC3-C3C0-4062-B63D-5FCF7C971E1F}"/>
                </a:ext>
              </a:extLst>
            </p:cNvPr>
            <p:cNvSpPr/>
            <p:nvPr/>
          </p:nvSpPr>
          <p:spPr>
            <a:xfrm>
              <a:off x="3755778" y="4192601"/>
              <a:ext cx="407126" cy="391363"/>
            </a:xfrm>
            <a:custGeom>
              <a:avLst/>
              <a:gdLst>
                <a:gd name="connsiteX0" fmla="*/ 233955 w 407125"/>
                <a:gd name="connsiteY0" fmla="*/ 151966 h 391363"/>
                <a:gd name="connsiteX1" fmla="*/ 228540 w 407125"/>
                <a:gd name="connsiteY1" fmla="*/ 157171 h 391363"/>
                <a:gd name="connsiteX2" fmla="*/ 223125 w 407125"/>
                <a:gd name="connsiteY2" fmla="*/ 167582 h 391363"/>
                <a:gd name="connsiteX3" fmla="*/ 217711 w 407125"/>
                <a:gd name="connsiteY3" fmla="*/ 177992 h 391363"/>
                <a:gd name="connsiteX4" fmla="*/ 212275 w 407125"/>
                <a:gd name="connsiteY4" fmla="*/ 188422 h 391363"/>
                <a:gd name="connsiteX5" fmla="*/ 206861 w 407125"/>
                <a:gd name="connsiteY5" fmla="*/ 198832 h 391363"/>
                <a:gd name="connsiteX6" fmla="*/ 201446 w 407125"/>
                <a:gd name="connsiteY6" fmla="*/ 209262 h 391363"/>
                <a:gd name="connsiteX7" fmla="*/ 196031 w 407125"/>
                <a:gd name="connsiteY7" fmla="*/ 219672 h 391363"/>
                <a:gd name="connsiteX8" fmla="*/ 190616 w 407125"/>
                <a:gd name="connsiteY8" fmla="*/ 235307 h 391363"/>
                <a:gd name="connsiteX9" fmla="*/ 185181 w 407125"/>
                <a:gd name="connsiteY9" fmla="*/ 245718 h 391363"/>
                <a:gd name="connsiteX10" fmla="*/ 179766 w 407125"/>
                <a:gd name="connsiteY10" fmla="*/ 256128 h 391363"/>
                <a:gd name="connsiteX11" fmla="*/ 174352 w 407125"/>
                <a:gd name="connsiteY11" fmla="*/ 271763 h 391363"/>
                <a:gd name="connsiteX12" fmla="*/ 168937 w 407125"/>
                <a:gd name="connsiteY12" fmla="*/ 282173 h 391363"/>
                <a:gd name="connsiteX13" fmla="*/ 163522 w 407125"/>
                <a:gd name="connsiteY13" fmla="*/ 292603 h 391363"/>
                <a:gd name="connsiteX14" fmla="*/ 158087 w 407125"/>
                <a:gd name="connsiteY14" fmla="*/ 303013 h 391363"/>
                <a:gd name="connsiteX15" fmla="*/ 152672 w 407125"/>
                <a:gd name="connsiteY15" fmla="*/ 318628 h 391363"/>
                <a:gd name="connsiteX16" fmla="*/ 152672 w 407125"/>
                <a:gd name="connsiteY16" fmla="*/ 323833 h 391363"/>
                <a:gd name="connsiteX17" fmla="*/ 179766 w 407125"/>
                <a:gd name="connsiteY17" fmla="*/ 323833 h 391363"/>
                <a:gd name="connsiteX18" fmla="*/ 185181 w 407125"/>
                <a:gd name="connsiteY18" fmla="*/ 318628 h 391363"/>
                <a:gd name="connsiteX19" fmla="*/ 190616 w 407125"/>
                <a:gd name="connsiteY19" fmla="*/ 308218 h 391363"/>
                <a:gd name="connsiteX20" fmla="*/ 196031 w 407125"/>
                <a:gd name="connsiteY20" fmla="*/ 297808 h 391363"/>
                <a:gd name="connsiteX21" fmla="*/ 201446 w 407125"/>
                <a:gd name="connsiteY21" fmla="*/ 282173 h 391363"/>
                <a:gd name="connsiteX22" fmla="*/ 206861 w 407125"/>
                <a:gd name="connsiteY22" fmla="*/ 271763 h 391363"/>
                <a:gd name="connsiteX23" fmla="*/ 212275 w 407125"/>
                <a:gd name="connsiteY23" fmla="*/ 261352 h 391363"/>
                <a:gd name="connsiteX24" fmla="*/ 217711 w 407125"/>
                <a:gd name="connsiteY24" fmla="*/ 245718 h 391363"/>
                <a:gd name="connsiteX25" fmla="*/ 223125 w 407125"/>
                <a:gd name="connsiteY25" fmla="*/ 235307 h 391363"/>
                <a:gd name="connsiteX26" fmla="*/ 228540 w 407125"/>
                <a:gd name="connsiteY26" fmla="*/ 235307 h 391363"/>
                <a:gd name="connsiteX27" fmla="*/ 233955 w 407125"/>
                <a:gd name="connsiteY27" fmla="*/ 245718 h 391363"/>
                <a:gd name="connsiteX28" fmla="*/ 239370 w 407125"/>
                <a:gd name="connsiteY28" fmla="*/ 250923 h 391363"/>
                <a:gd name="connsiteX29" fmla="*/ 244784 w 407125"/>
                <a:gd name="connsiteY29" fmla="*/ 261352 h 391363"/>
                <a:gd name="connsiteX30" fmla="*/ 250220 w 407125"/>
                <a:gd name="connsiteY30" fmla="*/ 271763 h 391363"/>
                <a:gd name="connsiteX31" fmla="*/ 255634 w 407125"/>
                <a:gd name="connsiteY31" fmla="*/ 282173 h 391363"/>
                <a:gd name="connsiteX32" fmla="*/ 261049 w 407125"/>
                <a:gd name="connsiteY32" fmla="*/ 287378 h 391363"/>
                <a:gd name="connsiteX33" fmla="*/ 266464 w 407125"/>
                <a:gd name="connsiteY33" fmla="*/ 297808 h 391363"/>
                <a:gd name="connsiteX34" fmla="*/ 271879 w 407125"/>
                <a:gd name="connsiteY34" fmla="*/ 308218 h 391363"/>
                <a:gd name="connsiteX35" fmla="*/ 277294 w 407125"/>
                <a:gd name="connsiteY35" fmla="*/ 313423 h 391363"/>
                <a:gd name="connsiteX36" fmla="*/ 282708 w 407125"/>
                <a:gd name="connsiteY36" fmla="*/ 318628 h 391363"/>
                <a:gd name="connsiteX37" fmla="*/ 309802 w 407125"/>
                <a:gd name="connsiteY37" fmla="*/ 318628 h 391363"/>
                <a:gd name="connsiteX38" fmla="*/ 309802 w 407125"/>
                <a:gd name="connsiteY38" fmla="*/ 308218 h 391363"/>
                <a:gd name="connsiteX39" fmla="*/ 304388 w 407125"/>
                <a:gd name="connsiteY39" fmla="*/ 303013 h 391363"/>
                <a:gd name="connsiteX40" fmla="*/ 298973 w 407125"/>
                <a:gd name="connsiteY40" fmla="*/ 292603 h 391363"/>
                <a:gd name="connsiteX41" fmla="*/ 293558 w 407125"/>
                <a:gd name="connsiteY41" fmla="*/ 282173 h 391363"/>
                <a:gd name="connsiteX42" fmla="*/ 288143 w 407125"/>
                <a:gd name="connsiteY42" fmla="*/ 276968 h 391363"/>
                <a:gd name="connsiteX43" fmla="*/ 282708 w 407125"/>
                <a:gd name="connsiteY43" fmla="*/ 266557 h 391363"/>
                <a:gd name="connsiteX44" fmla="*/ 277294 w 407125"/>
                <a:gd name="connsiteY44" fmla="*/ 256128 h 391363"/>
                <a:gd name="connsiteX45" fmla="*/ 271879 w 407125"/>
                <a:gd name="connsiteY45" fmla="*/ 250923 h 391363"/>
                <a:gd name="connsiteX46" fmla="*/ 266464 w 407125"/>
                <a:gd name="connsiteY46" fmla="*/ 240512 h 391363"/>
                <a:gd name="connsiteX47" fmla="*/ 261049 w 407125"/>
                <a:gd name="connsiteY47" fmla="*/ 230082 h 391363"/>
                <a:gd name="connsiteX48" fmla="*/ 255634 w 407125"/>
                <a:gd name="connsiteY48" fmla="*/ 224877 h 391363"/>
                <a:gd name="connsiteX49" fmla="*/ 250220 w 407125"/>
                <a:gd name="connsiteY49" fmla="*/ 214467 h 391363"/>
                <a:gd name="connsiteX50" fmla="*/ 244784 w 407125"/>
                <a:gd name="connsiteY50" fmla="*/ 204037 h 391363"/>
                <a:gd name="connsiteX51" fmla="*/ 244784 w 407125"/>
                <a:gd name="connsiteY51" fmla="*/ 183217 h 391363"/>
                <a:gd name="connsiteX52" fmla="*/ 250220 w 407125"/>
                <a:gd name="connsiteY52" fmla="*/ 177992 h 391363"/>
                <a:gd name="connsiteX53" fmla="*/ 282708 w 407125"/>
                <a:gd name="connsiteY53" fmla="*/ 172787 h 391363"/>
                <a:gd name="connsiteX54" fmla="*/ 282708 w 407125"/>
                <a:gd name="connsiteY54" fmla="*/ 151966 h 391363"/>
                <a:gd name="connsiteX55" fmla="*/ 271879 w 407125"/>
                <a:gd name="connsiteY55" fmla="*/ 146761 h 391363"/>
                <a:gd name="connsiteX56" fmla="*/ 250220 w 407125"/>
                <a:gd name="connsiteY56" fmla="*/ 146761 h 39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407125" h="391363">
                  <a:moveTo>
                    <a:pt x="233955" y="151966"/>
                  </a:moveTo>
                  <a:lnTo>
                    <a:pt x="228540" y="157171"/>
                  </a:lnTo>
                  <a:lnTo>
                    <a:pt x="223125" y="167582"/>
                  </a:lnTo>
                  <a:lnTo>
                    <a:pt x="217711" y="177992"/>
                  </a:lnTo>
                  <a:lnTo>
                    <a:pt x="212275" y="188422"/>
                  </a:lnTo>
                  <a:lnTo>
                    <a:pt x="206861" y="198832"/>
                  </a:lnTo>
                  <a:lnTo>
                    <a:pt x="201446" y="209262"/>
                  </a:lnTo>
                  <a:lnTo>
                    <a:pt x="196031" y="219672"/>
                  </a:lnTo>
                  <a:lnTo>
                    <a:pt x="190616" y="235307"/>
                  </a:lnTo>
                  <a:lnTo>
                    <a:pt x="185181" y="245718"/>
                  </a:lnTo>
                  <a:lnTo>
                    <a:pt x="179766" y="256128"/>
                  </a:lnTo>
                  <a:lnTo>
                    <a:pt x="174352" y="271763"/>
                  </a:lnTo>
                  <a:lnTo>
                    <a:pt x="168937" y="282173"/>
                  </a:lnTo>
                  <a:lnTo>
                    <a:pt x="163522" y="292603"/>
                  </a:lnTo>
                  <a:lnTo>
                    <a:pt x="158087" y="303013"/>
                  </a:lnTo>
                  <a:lnTo>
                    <a:pt x="152672" y="318628"/>
                  </a:lnTo>
                  <a:lnTo>
                    <a:pt x="152672" y="323833"/>
                  </a:lnTo>
                  <a:lnTo>
                    <a:pt x="179766" y="323833"/>
                  </a:lnTo>
                  <a:lnTo>
                    <a:pt x="185181" y="318628"/>
                  </a:lnTo>
                  <a:lnTo>
                    <a:pt x="190616" y="308218"/>
                  </a:lnTo>
                  <a:lnTo>
                    <a:pt x="196031" y="297808"/>
                  </a:lnTo>
                  <a:lnTo>
                    <a:pt x="201446" y="282173"/>
                  </a:lnTo>
                  <a:lnTo>
                    <a:pt x="206861" y="271763"/>
                  </a:lnTo>
                  <a:lnTo>
                    <a:pt x="212275" y="261352"/>
                  </a:lnTo>
                  <a:lnTo>
                    <a:pt x="217711" y="245718"/>
                  </a:lnTo>
                  <a:lnTo>
                    <a:pt x="223125" y="235307"/>
                  </a:lnTo>
                  <a:lnTo>
                    <a:pt x="228540" y="235307"/>
                  </a:lnTo>
                  <a:lnTo>
                    <a:pt x="233955" y="245718"/>
                  </a:lnTo>
                  <a:lnTo>
                    <a:pt x="239370" y="250923"/>
                  </a:lnTo>
                  <a:lnTo>
                    <a:pt x="244784" y="261352"/>
                  </a:lnTo>
                  <a:lnTo>
                    <a:pt x="250220" y="271763"/>
                  </a:lnTo>
                  <a:lnTo>
                    <a:pt x="255634" y="282173"/>
                  </a:lnTo>
                  <a:lnTo>
                    <a:pt x="261049" y="287378"/>
                  </a:lnTo>
                  <a:lnTo>
                    <a:pt x="266464" y="297808"/>
                  </a:lnTo>
                  <a:lnTo>
                    <a:pt x="271879" y="308218"/>
                  </a:lnTo>
                  <a:lnTo>
                    <a:pt x="277294" y="313423"/>
                  </a:lnTo>
                  <a:lnTo>
                    <a:pt x="282708" y="318628"/>
                  </a:lnTo>
                  <a:lnTo>
                    <a:pt x="309802" y="318628"/>
                  </a:lnTo>
                  <a:lnTo>
                    <a:pt x="309802" y="308218"/>
                  </a:lnTo>
                  <a:lnTo>
                    <a:pt x="304388" y="303013"/>
                  </a:lnTo>
                  <a:lnTo>
                    <a:pt x="298973" y="292603"/>
                  </a:lnTo>
                  <a:lnTo>
                    <a:pt x="293558" y="282173"/>
                  </a:lnTo>
                  <a:lnTo>
                    <a:pt x="288143" y="276968"/>
                  </a:lnTo>
                  <a:lnTo>
                    <a:pt x="282708" y="266557"/>
                  </a:lnTo>
                  <a:lnTo>
                    <a:pt x="277294" y="256128"/>
                  </a:lnTo>
                  <a:lnTo>
                    <a:pt x="271879" y="250923"/>
                  </a:lnTo>
                  <a:lnTo>
                    <a:pt x="266464" y="240512"/>
                  </a:lnTo>
                  <a:lnTo>
                    <a:pt x="261049" y="230082"/>
                  </a:lnTo>
                  <a:lnTo>
                    <a:pt x="255634" y="224877"/>
                  </a:lnTo>
                  <a:lnTo>
                    <a:pt x="250220" y="214467"/>
                  </a:lnTo>
                  <a:lnTo>
                    <a:pt x="244784" y="204037"/>
                  </a:lnTo>
                  <a:lnTo>
                    <a:pt x="244784" y="183217"/>
                  </a:lnTo>
                  <a:lnTo>
                    <a:pt x="250220" y="177992"/>
                  </a:lnTo>
                  <a:lnTo>
                    <a:pt x="282708" y="172787"/>
                  </a:lnTo>
                  <a:lnTo>
                    <a:pt x="282708" y="151966"/>
                  </a:lnTo>
                  <a:lnTo>
                    <a:pt x="271879" y="146761"/>
                  </a:lnTo>
                  <a:lnTo>
                    <a:pt x="250220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Полилиния: фигура 66">
              <a:extLst>
                <a:ext uri="{FF2B5EF4-FFF2-40B4-BE49-F238E27FC236}">
                  <a16:creationId xmlns:a16="http://schemas.microsoft.com/office/drawing/2014/main" id="{36077BDB-785B-453D-BA52-75F11FCB7A86}"/>
                </a:ext>
              </a:extLst>
            </p:cNvPr>
            <p:cNvSpPr/>
            <p:nvPr/>
          </p:nvSpPr>
          <p:spPr>
            <a:xfrm>
              <a:off x="1220016" y="458077"/>
              <a:ext cx="5292635" cy="5087722"/>
            </a:xfrm>
            <a:custGeom>
              <a:avLst/>
              <a:gdLst>
                <a:gd name="connsiteX0" fmla="*/ 2455457 w 5292634"/>
                <a:gd name="connsiteY0" fmla="*/ 151967 h 5087721"/>
                <a:gd name="connsiteX1" fmla="*/ 2406683 w 5292634"/>
                <a:gd name="connsiteY1" fmla="*/ 157180 h 5087721"/>
                <a:gd name="connsiteX2" fmla="*/ 2368760 w 5292634"/>
                <a:gd name="connsiteY2" fmla="*/ 162386 h 5087721"/>
                <a:gd name="connsiteX3" fmla="*/ 2325421 w 5292634"/>
                <a:gd name="connsiteY3" fmla="*/ 167599 h 5087721"/>
                <a:gd name="connsiteX4" fmla="*/ 2292912 w 5292634"/>
                <a:gd name="connsiteY4" fmla="*/ 172805 h 5087721"/>
                <a:gd name="connsiteX5" fmla="*/ 2260403 w 5292634"/>
                <a:gd name="connsiteY5" fmla="*/ 178010 h 5087721"/>
                <a:gd name="connsiteX6" fmla="*/ 2233309 w 5292634"/>
                <a:gd name="connsiteY6" fmla="*/ 183224 h 5087721"/>
                <a:gd name="connsiteX7" fmla="*/ 2206215 w 5292634"/>
                <a:gd name="connsiteY7" fmla="*/ 188429 h 5087721"/>
                <a:gd name="connsiteX8" fmla="*/ 2179120 w 5292634"/>
                <a:gd name="connsiteY8" fmla="*/ 193634 h 5087721"/>
                <a:gd name="connsiteX9" fmla="*/ 2157443 w 5292634"/>
                <a:gd name="connsiteY9" fmla="*/ 198848 h 5087721"/>
                <a:gd name="connsiteX10" fmla="*/ 2130359 w 5292634"/>
                <a:gd name="connsiteY10" fmla="*/ 204053 h 5087721"/>
                <a:gd name="connsiteX11" fmla="*/ 2108681 w 5292634"/>
                <a:gd name="connsiteY11" fmla="*/ 209267 h 5087721"/>
                <a:gd name="connsiteX12" fmla="*/ 2087012 w 5292634"/>
                <a:gd name="connsiteY12" fmla="*/ 214472 h 5087721"/>
                <a:gd name="connsiteX13" fmla="*/ 2065335 w 5292634"/>
                <a:gd name="connsiteY13" fmla="*/ 219678 h 5087721"/>
                <a:gd name="connsiteX14" fmla="*/ 2049082 w 5292634"/>
                <a:gd name="connsiteY14" fmla="*/ 224891 h 5087721"/>
                <a:gd name="connsiteX15" fmla="*/ 2027405 w 5292634"/>
                <a:gd name="connsiteY15" fmla="*/ 230097 h 5087721"/>
                <a:gd name="connsiteX16" fmla="*/ 2005736 w 5292634"/>
                <a:gd name="connsiteY16" fmla="*/ 235302 h 5087721"/>
                <a:gd name="connsiteX17" fmla="*/ 1989483 w 5292634"/>
                <a:gd name="connsiteY17" fmla="*/ 240516 h 5087721"/>
                <a:gd name="connsiteX18" fmla="*/ 1973229 w 5292634"/>
                <a:gd name="connsiteY18" fmla="*/ 245721 h 5087721"/>
                <a:gd name="connsiteX19" fmla="*/ 1951551 w 5292634"/>
                <a:gd name="connsiteY19" fmla="*/ 250935 h 5087721"/>
                <a:gd name="connsiteX20" fmla="*/ 1935297 w 5292634"/>
                <a:gd name="connsiteY20" fmla="*/ 256140 h 5087721"/>
                <a:gd name="connsiteX21" fmla="*/ 1919044 w 5292634"/>
                <a:gd name="connsiteY21" fmla="*/ 261354 h 5087721"/>
                <a:gd name="connsiteX22" fmla="*/ 1902790 w 5292634"/>
                <a:gd name="connsiteY22" fmla="*/ 266559 h 5087721"/>
                <a:gd name="connsiteX23" fmla="*/ 1886529 w 5292634"/>
                <a:gd name="connsiteY23" fmla="*/ 271765 h 5087721"/>
                <a:gd name="connsiteX24" fmla="*/ 1870275 w 5292634"/>
                <a:gd name="connsiteY24" fmla="*/ 276978 h 5087721"/>
                <a:gd name="connsiteX25" fmla="*/ 1854020 w 5292634"/>
                <a:gd name="connsiteY25" fmla="*/ 282183 h 5087721"/>
                <a:gd name="connsiteX26" fmla="*/ 1843183 w 5292634"/>
                <a:gd name="connsiteY26" fmla="*/ 287389 h 5087721"/>
                <a:gd name="connsiteX27" fmla="*/ 1826928 w 5292634"/>
                <a:gd name="connsiteY27" fmla="*/ 292603 h 5087721"/>
                <a:gd name="connsiteX28" fmla="*/ 1810676 w 5292634"/>
                <a:gd name="connsiteY28" fmla="*/ 297808 h 5087721"/>
                <a:gd name="connsiteX29" fmla="*/ 1799836 w 5292634"/>
                <a:gd name="connsiteY29" fmla="*/ 303013 h 5087721"/>
                <a:gd name="connsiteX30" fmla="*/ 1783583 w 5292634"/>
                <a:gd name="connsiteY30" fmla="*/ 308227 h 5087721"/>
                <a:gd name="connsiteX31" fmla="*/ 1767329 w 5292634"/>
                <a:gd name="connsiteY31" fmla="*/ 313432 h 5087721"/>
                <a:gd name="connsiteX32" fmla="*/ 1756491 w 5292634"/>
                <a:gd name="connsiteY32" fmla="*/ 318646 h 5087721"/>
                <a:gd name="connsiteX33" fmla="*/ 1745660 w 5292634"/>
                <a:gd name="connsiteY33" fmla="*/ 323851 h 5087721"/>
                <a:gd name="connsiteX34" fmla="*/ 1729399 w 5292634"/>
                <a:gd name="connsiteY34" fmla="*/ 329057 h 5087721"/>
                <a:gd name="connsiteX35" fmla="*/ 1718559 w 5292634"/>
                <a:gd name="connsiteY35" fmla="*/ 334270 h 5087721"/>
                <a:gd name="connsiteX36" fmla="*/ 1702305 w 5292634"/>
                <a:gd name="connsiteY36" fmla="*/ 339476 h 5087721"/>
                <a:gd name="connsiteX37" fmla="*/ 1691475 w 5292634"/>
                <a:gd name="connsiteY37" fmla="*/ 344681 h 5087721"/>
                <a:gd name="connsiteX38" fmla="*/ 1680638 w 5292634"/>
                <a:gd name="connsiteY38" fmla="*/ 349894 h 5087721"/>
                <a:gd name="connsiteX39" fmla="*/ 1669798 w 5292634"/>
                <a:gd name="connsiteY39" fmla="*/ 355099 h 5087721"/>
                <a:gd name="connsiteX40" fmla="*/ 1653545 w 5292634"/>
                <a:gd name="connsiteY40" fmla="*/ 360314 h 5087721"/>
                <a:gd name="connsiteX41" fmla="*/ 1642706 w 5292634"/>
                <a:gd name="connsiteY41" fmla="*/ 365520 h 5087721"/>
                <a:gd name="connsiteX42" fmla="*/ 1631876 w 5292634"/>
                <a:gd name="connsiteY42" fmla="*/ 370733 h 5087721"/>
                <a:gd name="connsiteX43" fmla="*/ 1621036 w 5292634"/>
                <a:gd name="connsiteY43" fmla="*/ 375938 h 5087721"/>
                <a:gd name="connsiteX44" fmla="*/ 1610199 w 5292634"/>
                <a:gd name="connsiteY44" fmla="*/ 381143 h 5087721"/>
                <a:gd name="connsiteX45" fmla="*/ 1599361 w 5292634"/>
                <a:gd name="connsiteY45" fmla="*/ 386358 h 5087721"/>
                <a:gd name="connsiteX46" fmla="*/ 1588521 w 5292634"/>
                <a:gd name="connsiteY46" fmla="*/ 391563 h 5087721"/>
                <a:gd name="connsiteX47" fmla="*/ 1577692 w 5292634"/>
                <a:gd name="connsiteY47" fmla="*/ 396768 h 5087721"/>
                <a:gd name="connsiteX48" fmla="*/ 1566852 w 5292634"/>
                <a:gd name="connsiteY48" fmla="*/ 401981 h 5087721"/>
                <a:gd name="connsiteX49" fmla="*/ 1556014 w 5292634"/>
                <a:gd name="connsiteY49" fmla="*/ 407186 h 5087721"/>
                <a:gd name="connsiteX50" fmla="*/ 1545175 w 5292634"/>
                <a:gd name="connsiteY50" fmla="*/ 412393 h 5087721"/>
                <a:gd name="connsiteX51" fmla="*/ 1534337 w 5292634"/>
                <a:gd name="connsiteY51" fmla="*/ 417606 h 5087721"/>
                <a:gd name="connsiteX52" fmla="*/ 1523507 w 5292634"/>
                <a:gd name="connsiteY52" fmla="*/ 422811 h 5087721"/>
                <a:gd name="connsiteX53" fmla="*/ 1512668 w 5292634"/>
                <a:gd name="connsiteY53" fmla="*/ 428024 h 5087721"/>
                <a:gd name="connsiteX54" fmla="*/ 1501830 w 5292634"/>
                <a:gd name="connsiteY54" fmla="*/ 433229 h 5087721"/>
                <a:gd name="connsiteX55" fmla="*/ 1490990 w 5292634"/>
                <a:gd name="connsiteY55" fmla="*/ 438436 h 5087721"/>
                <a:gd name="connsiteX56" fmla="*/ 1485576 w 5292634"/>
                <a:gd name="connsiteY56" fmla="*/ 443649 h 5087721"/>
                <a:gd name="connsiteX57" fmla="*/ 1474738 w 5292634"/>
                <a:gd name="connsiteY57" fmla="*/ 448854 h 5087721"/>
                <a:gd name="connsiteX58" fmla="*/ 1463906 w 5292634"/>
                <a:gd name="connsiteY58" fmla="*/ 454060 h 5087721"/>
                <a:gd name="connsiteX59" fmla="*/ 1453068 w 5292634"/>
                <a:gd name="connsiteY59" fmla="*/ 459273 h 5087721"/>
                <a:gd name="connsiteX60" fmla="*/ 1442231 w 5292634"/>
                <a:gd name="connsiteY60" fmla="*/ 464480 h 5087721"/>
                <a:gd name="connsiteX61" fmla="*/ 1436806 w 5292634"/>
                <a:gd name="connsiteY61" fmla="*/ 469693 h 5087721"/>
                <a:gd name="connsiteX62" fmla="*/ 1425976 w 5292634"/>
                <a:gd name="connsiteY62" fmla="*/ 474898 h 5087721"/>
                <a:gd name="connsiteX63" fmla="*/ 1415137 w 5292634"/>
                <a:gd name="connsiteY63" fmla="*/ 480111 h 5087721"/>
                <a:gd name="connsiteX64" fmla="*/ 1409722 w 5292634"/>
                <a:gd name="connsiteY64" fmla="*/ 485318 h 5087721"/>
                <a:gd name="connsiteX65" fmla="*/ 1398884 w 5292634"/>
                <a:gd name="connsiteY65" fmla="*/ 490523 h 5087721"/>
                <a:gd name="connsiteX66" fmla="*/ 1388044 w 5292634"/>
                <a:gd name="connsiteY66" fmla="*/ 495736 h 5087721"/>
                <a:gd name="connsiteX67" fmla="*/ 1382630 w 5292634"/>
                <a:gd name="connsiteY67" fmla="*/ 500941 h 5087721"/>
                <a:gd name="connsiteX68" fmla="*/ 1371792 w 5292634"/>
                <a:gd name="connsiteY68" fmla="*/ 506146 h 5087721"/>
                <a:gd name="connsiteX69" fmla="*/ 1360952 w 5292634"/>
                <a:gd name="connsiteY69" fmla="*/ 511361 h 5087721"/>
                <a:gd name="connsiteX70" fmla="*/ 1355537 w 5292634"/>
                <a:gd name="connsiteY70" fmla="*/ 516566 h 5087721"/>
                <a:gd name="connsiteX71" fmla="*/ 1344700 w 5292634"/>
                <a:gd name="connsiteY71" fmla="*/ 521771 h 5087721"/>
                <a:gd name="connsiteX72" fmla="*/ 1339285 w 5292634"/>
                <a:gd name="connsiteY72" fmla="*/ 526984 h 5087721"/>
                <a:gd name="connsiteX73" fmla="*/ 1328445 w 5292634"/>
                <a:gd name="connsiteY73" fmla="*/ 532189 h 5087721"/>
                <a:gd name="connsiteX74" fmla="*/ 1323022 w 5292634"/>
                <a:gd name="connsiteY74" fmla="*/ 537404 h 5087721"/>
                <a:gd name="connsiteX75" fmla="*/ 1312193 w 5292634"/>
                <a:gd name="connsiteY75" fmla="*/ 542609 h 5087721"/>
                <a:gd name="connsiteX76" fmla="*/ 1306768 w 5292634"/>
                <a:gd name="connsiteY76" fmla="*/ 547815 h 5087721"/>
                <a:gd name="connsiteX77" fmla="*/ 1295938 w 5292634"/>
                <a:gd name="connsiteY77" fmla="*/ 553028 h 5087721"/>
                <a:gd name="connsiteX78" fmla="*/ 1285101 w 5292634"/>
                <a:gd name="connsiteY78" fmla="*/ 558233 h 5087721"/>
                <a:gd name="connsiteX79" fmla="*/ 1279676 w 5292634"/>
                <a:gd name="connsiteY79" fmla="*/ 563440 h 5087721"/>
                <a:gd name="connsiteX80" fmla="*/ 1274261 w 5292634"/>
                <a:gd name="connsiteY80" fmla="*/ 568653 h 5087721"/>
                <a:gd name="connsiteX81" fmla="*/ 1263423 w 5292634"/>
                <a:gd name="connsiteY81" fmla="*/ 573858 h 5087721"/>
                <a:gd name="connsiteX82" fmla="*/ 1258006 w 5292634"/>
                <a:gd name="connsiteY82" fmla="*/ 579071 h 5087721"/>
                <a:gd name="connsiteX83" fmla="*/ 1247169 w 5292634"/>
                <a:gd name="connsiteY83" fmla="*/ 584276 h 5087721"/>
                <a:gd name="connsiteX84" fmla="*/ 1241754 w 5292634"/>
                <a:gd name="connsiteY84" fmla="*/ 589491 h 5087721"/>
                <a:gd name="connsiteX85" fmla="*/ 1230914 w 5292634"/>
                <a:gd name="connsiteY85" fmla="*/ 594696 h 5087721"/>
                <a:gd name="connsiteX86" fmla="*/ 1225499 w 5292634"/>
                <a:gd name="connsiteY86" fmla="*/ 599901 h 5087721"/>
                <a:gd name="connsiteX87" fmla="*/ 1220077 w 5292634"/>
                <a:gd name="connsiteY87" fmla="*/ 605114 h 5087721"/>
                <a:gd name="connsiteX88" fmla="*/ 1209237 w 5292634"/>
                <a:gd name="connsiteY88" fmla="*/ 610321 h 5087721"/>
                <a:gd name="connsiteX89" fmla="*/ 1203822 w 5292634"/>
                <a:gd name="connsiteY89" fmla="*/ 615526 h 5087721"/>
                <a:gd name="connsiteX90" fmla="*/ 1198407 w 5292634"/>
                <a:gd name="connsiteY90" fmla="*/ 620739 h 5087721"/>
                <a:gd name="connsiteX91" fmla="*/ 1187570 w 5292634"/>
                <a:gd name="connsiteY91" fmla="*/ 625944 h 5087721"/>
                <a:gd name="connsiteX92" fmla="*/ 1182155 w 5292634"/>
                <a:gd name="connsiteY92" fmla="*/ 631149 h 5087721"/>
                <a:gd name="connsiteX93" fmla="*/ 1171315 w 5292634"/>
                <a:gd name="connsiteY93" fmla="*/ 636364 h 5087721"/>
                <a:gd name="connsiteX94" fmla="*/ 1165892 w 5292634"/>
                <a:gd name="connsiteY94" fmla="*/ 641570 h 5087721"/>
                <a:gd name="connsiteX95" fmla="*/ 1160477 w 5292634"/>
                <a:gd name="connsiteY95" fmla="*/ 646783 h 5087721"/>
                <a:gd name="connsiteX96" fmla="*/ 1155063 w 5292634"/>
                <a:gd name="connsiteY96" fmla="*/ 651988 h 5087721"/>
                <a:gd name="connsiteX97" fmla="*/ 1144223 w 5292634"/>
                <a:gd name="connsiteY97" fmla="*/ 657201 h 5087721"/>
                <a:gd name="connsiteX98" fmla="*/ 1138808 w 5292634"/>
                <a:gd name="connsiteY98" fmla="*/ 662408 h 5087721"/>
                <a:gd name="connsiteX99" fmla="*/ 1133385 w 5292634"/>
                <a:gd name="connsiteY99" fmla="*/ 667613 h 5087721"/>
                <a:gd name="connsiteX100" fmla="*/ 1122554 w 5292634"/>
                <a:gd name="connsiteY100" fmla="*/ 672818 h 5087721"/>
                <a:gd name="connsiteX101" fmla="*/ 1117131 w 5292634"/>
                <a:gd name="connsiteY101" fmla="*/ 678031 h 5087721"/>
                <a:gd name="connsiteX102" fmla="*/ 1111716 w 5292634"/>
                <a:gd name="connsiteY102" fmla="*/ 683236 h 5087721"/>
                <a:gd name="connsiteX103" fmla="*/ 1106293 w 5292634"/>
                <a:gd name="connsiteY103" fmla="*/ 688451 h 5087721"/>
                <a:gd name="connsiteX104" fmla="*/ 1095453 w 5292634"/>
                <a:gd name="connsiteY104" fmla="*/ 693656 h 5087721"/>
                <a:gd name="connsiteX105" fmla="*/ 1090039 w 5292634"/>
                <a:gd name="connsiteY105" fmla="*/ 698869 h 5087721"/>
                <a:gd name="connsiteX106" fmla="*/ 1084624 w 5292634"/>
                <a:gd name="connsiteY106" fmla="*/ 704074 h 5087721"/>
                <a:gd name="connsiteX107" fmla="*/ 1079201 w 5292634"/>
                <a:gd name="connsiteY107" fmla="*/ 709279 h 5087721"/>
                <a:gd name="connsiteX108" fmla="*/ 1073784 w 5292634"/>
                <a:gd name="connsiteY108" fmla="*/ 714494 h 5087721"/>
                <a:gd name="connsiteX109" fmla="*/ 1062946 w 5292634"/>
                <a:gd name="connsiteY109" fmla="*/ 719699 h 5087721"/>
                <a:gd name="connsiteX110" fmla="*/ 1057532 w 5292634"/>
                <a:gd name="connsiteY110" fmla="*/ 724904 h 5087721"/>
                <a:gd name="connsiteX111" fmla="*/ 1052107 w 5292634"/>
                <a:gd name="connsiteY111" fmla="*/ 730117 h 5087721"/>
                <a:gd name="connsiteX112" fmla="*/ 1046692 w 5292634"/>
                <a:gd name="connsiteY112" fmla="*/ 735323 h 5087721"/>
                <a:gd name="connsiteX113" fmla="*/ 1041277 w 5292634"/>
                <a:gd name="connsiteY113" fmla="*/ 740537 h 5087721"/>
                <a:gd name="connsiteX114" fmla="*/ 1035854 w 5292634"/>
                <a:gd name="connsiteY114" fmla="*/ 745743 h 5087721"/>
                <a:gd name="connsiteX115" fmla="*/ 1025025 w 5292634"/>
                <a:gd name="connsiteY115" fmla="*/ 750948 h 5087721"/>
                <a:gd name="connsiteX116" fmla="*/ 1019600 w 5292634"/>
                <a:gd name="connsiteY116" fmla="*/ 756161 h 5087721"/>
                <a:gd name="connsiteX117" fmla="*/ 1014185 w 5292634"/>
                <a:gd name="connsiteY117" fmla="*/ 761368 h 5087721"/>
                <a:gd name="connsiteX118" fmla="*/ 1008770 w 5292634"/>
                <a:gd name="connsiteY118" fmla="*/ 766581 h 5087721"/>
                <a:gd name="connsiteX119" fmla="*/ 1003347 w 5292634"/>
                <a:gd name="connsiteY119" fmla="*/ 771786 h 5087721"/>
                <a:gd name="connsiteX120" fmla="*/ 997932 w 5292634"/>
                <a:gd name="connsiteY120" fmla="*/ 776991 h 5087721"/>
                <a:gd name="connsiteX121" fmla="*/ 992507 w 5292634"/>
                <a:gd name="connsiteY121" fmla="*/ 782204 h 5087721"/>
                <a:gd name="connsiteX122" fmla="*/ 987093 w 5292634"/>
                <a:gd name="connsiteY122" fmla="*/ 787411 h 5087721"/>
                <a:gd name="connsiteX123" fmla="*/ 981670 w 5292634"/>
                <a:gd name="connsiteY123" fmla="*/ 792616 h 5087721"/>
                <a:gd name="connsiteX124" fmla="*/ 976255 w 5292634"/>
                <a:gd name="connsiteY124" fmla="*/ 797829 h 5087721"/>
                <a:gd name="connsiteX125" fmla="*/ 965415 w 5292634"/>
                <a:gd name="connsiteY125" fmla="*/ 803034 h 5087721"/>
                <a:gd name="connsiteX126" fmla="*/ 960001 w 5292634"/>
                <a:gd name="connsiteY126" fmla="*/ 808249 h 5087721"/>
                <a:gd name="connsiteX127" fmla="*/ 954586 w 5292634"/>
                <a:gd name="connsiteY127" fmla="*/ 813454 h 5087721"/>
                <a:gd name="connsiteX128" fmla="*/ 949163 w 5292634"/>
                <a:gd name="connsiteY128" fmla="*/ 818659 h 5087721"/>
                <a:gd name="connsiteX129" fmla="*/ 943746 w 5292634"/>
                <a:gd name="connsiteY129" fmla="*/ 823872 h 5087721"/>
                <a:gd name="connsiteX130" fmla="*/ 938323 w 5292634"/>
                <a:gd name="connsiteY130" fmla="*/ 829078 h 5087721"/>
                <a:gd name="connsiteX131" fmla="*/ 932908 w 5292634"/>
                <a:gd name="connsiteY131" fmla="*/ 834283 h 5087721"/>
                <a:gd name="connsiteX132" fmla="*/ 927494 w 5292634"/>
                <a:gd name="connsiteY132" fmla="*/ 839498 h 5087721"/>
                <a:gd name="connsiteX133" fmla="*/ 922071 w 5292634"/>
                <a:gd name="connsiteY133" fmla="*/ 844703 h 5087721"/>
                <a:gd name="connsiteX134" fmla="*/ 916654 w 5292634"/>
                <a:gd name="connsiteY134" fmla="*/ 849916 h 5087721"/>
                <a:gd name="connsiteX135" fmla="*/ 911239 w 5292634"/>
                <a:gd name="connsiteY135" fmla="*/ 855121 h 5087721"/>
                <a:gd name="connsiteX136" fmla="*/ 905816 w 5292634"/>
                <a:gd name="connsiteY136" fmla="*/ 860336 h 5087721"/>
                <a:gd name="connsiteX137" fmla="*/ 900401 w 5292634"/>
                <a:gd name="connsiteY137" fmla="*/ 865541 h 5087721"/>
                <a:gd name="connsiteX138" fmla="*/ 894987 w 5292634"/>
                <a:gd name="connsiteY138" fmla="*/ 870746 h 5087721"/>
                <a:gd name="connsiteX139" fmla="*/ 889562 w 5292634"/>
                <a:gd name="connsiteY139" fmla="*/ 875959 h 5087721"/>
                <a:gd name="connsiteX140" fmla="*/ 884147 w 5292634"/>
                <a:gd name="connsiteY140" fmla="*/ 881164 h 5087721"/>
                <a:gd name="connsiteX141" fmla="*/ 878724 w 5292634"/>
                <a:gd name="connsiteY141" fmla="*/ 886371 h 5087721"/>
                <a:gd name="connsiteX142" fmla="*/ 873309 w 5292634"/>
                <a:gd name="connsiteY142" fmla="*/ 891584 h 5087721"/>
                <a:gd name="connsiteX143" fmla="*/ 867884 w 5292634"/>
                <a:gd name="connsiteY143" fmla="*/ 896789 h 5087721"/>
                <a:gd name="connsiteX144" fmla="*/ 862470 w 5292634"/>
                <a:gd name="connsiteY144" fmla="*/ 901994 h 5087721"/>
                <a:gd name="connsiteX145" fmla="*/ 857055 w 5292634"/>
                <a:gd name="connsiteY145" fmla="*/ 907207 h 5087721"/>
                <a:gd name="connsiteX146" fmla="*/ 851632 w 5292634"/>
                <a:gd name="connsiteY146" fmla="*/ 912414 h 5087721"/>
                <a:gd name="connsiteX147" fmla="*/ 846217 w 5292634"/>
                <a:gd name="connsiteY147" fmla="*/ 917627 h 5087721"/>
                <a:gd name="connsiteX148" fmla="*/ 840802 w 5292634"/>
                <a:gd name="connsiteY148" fmla="*/ 922833 h 5087721"/>
                <a:gd name="connsiteX149" fmla="*/ 835377 w 5292634"/>
                <a:gd name="connsiteY149" fmla="*/ 933251 h 5087721"/>
                <a:gd name="connsiteX150" fmla="*/ 829963 w 5292634"/>
                <a:gd name="connsiteY150" fmla="*/ 938458 h 5087721"/>
                <a:gd name="connsiteX151" fmla="*/ 824540 w 5292634"/>
                <a:gd name="connsiteY151" fmla="*/ 943663 h 5087721"/>
                <a:gd name="connsiteX152" fmla="*/ 819125 w 5292634"/>
                <a:gd name="connsiteY152" fmla="*/ 948876 h 5087721"/>
                <a:gd name="connsiteX153" fmla="*/ 813708 w 5292634"/>
                <a:gd name="connsiteY153" fmla="*/ 954081 h 5087721"/>
                <a:gd name="connsiteX154" fmla="*/ 808285 w 5292634"/>
                <a:gd name="connsiteY154" fmla="*/ 959296 h 5087721"/>
                <a:gd name="connsiteX155" fmla="*/ 802870 w 5292634"/>
                <a:gd name="connsiteY155" fmla="*/ 964501 h 5087721"/>
                <a:gd name="connsiteX156" fmla="*/ 797456 w 5292634"/>
                <a:gd name="connsiteY156" fmla="*/ 969714 h 5087721"/>
                <a:gd name="connsiteX157" fmla="*/ 792033 w 5292634"/>
                <a:gd name="connsiteY157" fmla="*/ 974919 h 5087721"/>
                <a:gd name="connsiteX158" fmla="*/ 786616 w 5292634"/>
                <a:gd name="connsiteY158" fmla="*/ 980124 h 5087721"/>
                <a:gd name="connsiteX159" fmla="*/ 781193 w 5292634"/>
                <a:gd name="connsiteY159" fmla="*/ 990544 h 5087721"/>
                <a:gd name="connsiteX160" fmla="*/ 775778 w 5292634"/>
                <a:gd name="connsiteY160" fmla="*/ 995749 h 5087721"/>
                <a:gd name="connsiteX161" fmla="*/ 770363 w 5292634"/>
                <a:gd name="connsiteY161" fmla="*/ 1000962 h 5087721"/>
                <a:gd name="connsiteX162" fmla="*/ 764938 w 5292634"/>
                <a:gd name="connsiteY162" fmla="*/ 1006167 h 5087721"/>
                <a:gd name="connsiteX163" fmla="*/ 759524 w 5292634"/>
                <a:gd name="connsiteY163" fmla="*/ 1011373 h 5087721"/>
                <a:gd name="connsiteX164" fmla="*/ 754101 w 5292634"/>
                <a:gd name="connsiteY164" fmla="*/ 1016587 h 5087721"/>
                <a:gd name="connsiteX165" fmla="*/ 748686 w 5292634"/>
                <a:gd name="connsiteY165" fmla="*/ 1027006 h 5087721"/>
                <a:gd name="connsiteX166" fmla="*/ 743271 w 5292634"/>
                <a:gd name="connsiteY166" fmla="*/ 1032211 h 5087721"/>
                <a:gd name="connsiteX167" fmla="*/ 737846 w 5292634"/>
                <a:gd name="connsiteY167" fmla="*/ 1037418 h 5087721"/>
                <a:gd name="connsiteX168" fmla="*/ 732431 w 5292634"/>
                <a:gd name="connsiteY168" fmla="*/ 1042631 h 5087721"/>
                <a:gd name="connsiteX169" fmla="*/ 727017 w 5292634"/>
                <a:gd name="connsiteY169" fmla="*/ 1047836 h 5087721"/>
                <a:gd name="connsiteX170" fmla="*/ 721594 w 5292634"/>
                <a:gd name="connsiteY170" fmla="*/ 1058254 h 5087721"/>
                <a:gd name="connsiteX171" fmla="*/ 716179 w 5292634"/>
                <a:gd name="connsiteY171" fmla="*/ 1063461 h 5087721"/>
                <a:gd name="connsiteX172" fmla="*/ 710754 w 5292634"/>
                <a:gd name="connsiteY172" fmla="*/ 1068674 h 5087721"/>
                <a:gd name="connsiteX173" fmla="*/ 705339 w 5292634"/>
                <a:gd name="connsiteY173" fmla="*/ 1073879 h 5087721"/>
                <a:gd name="connsiteX174" fmla="*/ 699916 w 5292634"/>
                <a:gd name="connsiteY174" fmla="*/ 1084297 h 5087721"/>
                <a:gd name="connsiteX175" fmla="*/ 694502 w 5292634"/>
                <a:gd name="connsiteY175" fmla="*/ 1089504 h 5087721"/>
                <a:gd name="connsiteX176" fmla="*/ 689087 w 5292634"/>
                <a:gd name="connsiteY176" fmla="*/ 1094717 h 5087721"/>
                <a:gd name="connsiteX177" fmla="*/ 683670 w 5292634"/>
                <a:gd name="connsiteY177" fmla="*/ 1105128 h 5087721"/>
                <a:gd name="connsiteX178" fmla="*/ 678247 w 5292634"/>
                <a:gd name="connsiteY178" fmla="*/ 1110342 h 5087721"/>
                <a:gd name="connsiteX179" fmla="*/ 672832 w 5292634"/>
                <a:gd name="connsiteY179" fmla="*/ 1115548 h 5087721"/>
                <a:gd name="connsiteX180" fmla="*/ 667409 w 5292634"/>
                <a:gd name="connsiteY180" fmla="*/ 1120753 h 5087721"/>
                <a:gd name="connsiteX181" fmla="*/ 661995 w 5292634"/>
                <a:gd name="connsiteY181" fmla="*/ 1131171 h 5087721"/>
                <a:gd name="connsiteX182" fmla="*/ 656570 w 5292634"/>
                <a:gd name="connsiteY182" fmla="*/ 1136386 h 5087721"/>
                <a:gd name="connsiteX183" fmla="*/ 651155 w 5292634"/>
                <a:gd name="connsiteY183" fmla="*/ 1146796 h 5087721"/>
                <a:gd name="connsiteX184" fmla="*/ 645740 w 5292634"/>
                <a:gd name="connsiteY184" fmla="*/ 1152009 h 5087721"/>
                <a:gd name="connsiteX185" fmla="*/ 640317 w 5292634"/>
                <a:gd name="connsiteY185" fmla="*/ 1157214 h 5087721"/>
                <a:gd name="connsiteX186" fmla="*/ 634902 w 5292634"/>
                <a:gd name="connsiteY186" fmla="*/ 1167634 h 5087721"/>
                <a:gd name="connsiteX187" fmla="*/ 629486 w 5292634"/>
                <a:gd name="connsiteY187" fmla="*/ 1172839 h 5087721"/>
                <a:gd name="connsiteX188" fmla="*/ 624063 w 5292634"/>
                <a:gd name="connsiteY188" fmla="*/ 1178052 h 5087721"/>
                <a:gd name="connsiteX189" fmla="*/ 618648 w 5292634"/>
                <a:gd name="connsiteY189" fmla="*/ 1188472 h 5087721"/>
                <a:gd name="connsiteX190" fmla="*/ 613233 w 5292634"/>
                <a:gd name="connsiteY190" fmla="*/ 1193677 h 5087721"/>
                <a:gd name="connsiteX191" fmla="*/ 607808 w 5292634"/>
                <a:gd name="connsiteY191" fmla="*/ 1204095 h 5087721"/>
                <a:gd name="connsiteX192" fmla="*/ 602393 w 5292634"/>
                <a:gd name="connsiteY192" fmla="*/ 1209301 h 5087721"/>
                <a:gd name="connsiteX193" fmla="*/ 596971 w 5292634"/>
                <a:gd name="connsiteY193" fmla="*/ 1219721 h 5087721"/>
                <a:gd name="connsiteX194" fmla="*/ 591556 w 5292634"/>
                <a:gd name="connsiteY194" fmla="*/ 1224926 h 5087721"/>
                <a:gd name="connsiteX195" fmla="*/ 586133 w 5292634"/>
                <a:gd name="connsiteY195" fmla="*/ 1230131 h 5087721"/>
                <a:gd name="connsiteX196" fmla="*/ 580716 w 5292634"/>
                <a:gd name="connsiteY196" fmla="*/ 1240551 h 5087721"/>
                <a:gd name="connsiteX197" fmla="*/ 575301 w 5292634"/>
                <a:gd name="connsiteY197" fmla="*/ 1250969 h 5087721"/>
                <a:gd name="connsiteX198" fmla="*/ 569878 w 5292634"/>
                <a:gd name="connsiteY198" fmla="*/ 1256174 h 5087721"/>
                <a:gd name="connsiteX199" fmla="*/ 564464 w 5292634"/>
                <a:gd name="connsiteY199" fmla="*/ 1266594 h 5087721"/>
                <a:gd name="connsiteX200" fmla="*/ 559049 w 5292634"/>
                <a:gd name="connsiteY200" fmla="*/ 1271799 h 5087721"/>
                <a:gd name="connsiteX201" fmla="*/ 553624 w 5292634"/>
                <a:gd name="connsiteY201" fmla="*/ 1282217 h 5087721"/>
                <a:gd name="connsiteX202" fmla="*/ 548209 w 5292634"/>
                <a:gd name="connsiteY202" fmla="*/ 1287432 h 5087721"/>
                <a:gd name="connsiteX203" fmla="*/ 542786 w 5292634"/>
                <a:gd name="connsiteY203" fmla="*/ 1297850 h 5087721"/>
                <a:gd name="connsiteX204" fmla="*/ 537371 w 5292634"/>
                <a:gd name="connsiteY204" fmla="*/ 1303056 h 5087721"/>
                <a:gd name="connsiteX205" fmla="*/ 531957 w 5292634"/>
                <a:gd name="connsiteY205" fmla="*/ 1313476 h 5087721"/>
                <a:gd name="connsiteX206" fmla="*/ 526532 w 5292634"/>
                <a:gd name="connsiteY206" fmla="*/ 1323886 h 5087721"/>
                <a:gd name="connsiteX207" fmla="*/ 521117 w 5292634"/>
                <a:gd name="connsiteY207" fmla="*/ 1329099 h 5087721"/>
                <a:gd name="connsiteX208" fmla="*/ 515702 w 5292634"/>
                <a:gd name="connsiteY208" fmla="*/ 1339519 h 5087721"/>
                <a:gd name="connsiteX209" fmla="*/ 510279 w 5292634"/>
                <a:gd name="connsiteY209" fmla="*/ 1349929 h 5087721"/>
                <a:gd name="connsiteX210" fmla="*/ 504864 w 5292634"/>
                <a:gd name="connsiteY210" fmla="*/ 1355142 h 5087721"/>
                <a:gd name="connsiteX211" fmla="*/ 499448 w 5292634"/>
                <a:gd name="connsiteY211" fmla="*/ 1365554 h 5087721"/>
                <a:gd name="connsiteX212" fmla="*/ 494025 w 5292634"/>
                <a:gd name="connsiteY212" fmla="*/ 1375972 h 5087721"/>
                <a:gd name="connsiteX213" fmla="*/ 488610 w 5292634"/>
                <a:gd name="connsiteY213" fmla="*/ 1381178 h 5087721"/>
                <a:gd name="connsiteX214" fmla="*/ 483187 w 5292634"/>
                <a:gd name="connsiteY214" fmla="*/ 1391598 h 5087721"/>
                <a:gd name="connsiteX215" fmla="*/ 477770 w 5292634"/>
                <a:gd name="connsiteY215" fmla="*/ 1402016 h 5087721"/>
                <a:gd name="connsiteX216" fmla="*/ 472347 w 5292634"/>
                <a:gd name="connsiteY216" fmla="*/ 1412436 h 5087721"/>
                <a:gd name="connsiteX217" fmla="*/ 466933 w 5292634"/>
                <a:gd name="connsiteY217" fmla="*/ 1422854 h 5087721"/>
                <a:gd name="connsiteX218" fmla="*/ 461518 w 5292634"/>
                <a:gd name="connsiteY218" fmla="*/ 1428059 h 5087721"/>
                <a:gd name="connsiteX219" fmla="*/ 456095 w 5292634"/>
                <a:gd name="connsiteY219" fmla="*/ 1438479 h 5087721"/>
                <a:gd name="connsiteX220" fmla="*/ 450678 w 5292634"/>
                <a:gd name="connsiteY220" fmla="*/ 1448897 h 5087721"/>
                <a:gd name="connsiteX221" fmla="*/ 445263 w 5292634"/>
                <a:gd name="connsiteY221" fmla="*/ 1459317 h 5087721"/>
                <a:gd name="connsiteX222" fmla="*/ 439840 w 5292634"/>
                <a:gd name="connsiteY222" fmla="*/ 1469727 h 5087721"/>
                <a:gd name="connsiteX223" fmla="*/ 434426 w 5292634"/>
                <a:gd name="connsiteY223" fmla="*/ 1480146 h 5087721"/>
                <a:gd name="connsiteX224" fmla="*/ 429003 w 5292634"/>
                <a:gd name="connsiteY224" fmla="*/ 1490558 h 5087721"/>
                <a:gd name="connsiteX225" fmla="*/ 423586 w 5292634"/>
                <a:gd name="connsiteY225" fmla="*/ 1500976 h 5087721"/>
                <a:gd name="connsiteX226" fmla="*/ 418171 w 5292634"/>
                <a:gd name="connsiteY226" fmla="*/ 1511394 h 5087721"/>
                <a:gd name="connsiteX227" fmla="*/ 412748 w 5292634"/>
                <a:gd name="connsiteY227" fmla="*/ 1521814 h 5087721"/>
                <a:gd name="connsiteX228" fmla="*/ 407333 w 5292634"/>
                <a:gd name="connsiteY228" fmla="*/ 1532232 h 5087721"/>
                <a:gd name="connsiteX229" fmla="*/ 401919 w 5292634"/>
                <a:gd name="connsiteY229" fmla="*/ 1542644 h 5087721"/>
                <a:gd name="connsiteX230" fmla="*/ 396494 w 5292634"/>
                <a:gd name="connsiteY230" fmla="*/ 1553062 h 5087721"/>
                <a:gd name="connsiteX231" fmla="*/ 391079 w 5292634"/>
                <a:gd name="connsiteY231" fmla="*/ 1563482 h 5087721"/>
                <a:gd name="connsiteX232" fmla="*/ 385664 w 5292634"/>
                <a:gd name="connsiteY232" fmla="*/ 1573900 h 5087721"/>
                <a:gd name="connsiteX233" fmla="*/ 380241 w 5292634"/>
                <a:gd name="connsiteY233" fmla="*/ 1584320 h 5087721"/>
                <a:gd name="connsiteX234" fmla="*/ 374826 w 5292634"/>
                <a:gd name="connsiteY234" fmla="*/ 1599936 h 5087721"/>
                <a:gd name="connsiteX235" fmla="*/ 369401 w 5292634"/>
                <a:gd name="connsiteY235" fmla="*/ 1610354 h 5087721"/>
                <a:gd name="connsiteX236" fmla="*/ 363987 w 5292634"/>
                <a:gd name="connsiteY236" fmla="*/ 1620774 h 5087721"/>
                <a:gd name="connsiteX237" fmla="*/ 358564 w 5292634"/>
                <a:gd name="connsiteY237" fmla="*/ 1631192 h 5087721"/>
                <a:gd name="connsiteX238" fmla="*/ 353148 w 5292634"/>
                <a:gd name="connsiteY238" fmla="*/ 1646817 h 5087721"/>
                <a:gd name="connsiteX239" fmla="*/ 347733 w 5292634"/>
                <a:gd name="connsiteY239" fmla="*/ 1657235 h 5087721"/>
                <a:gd name="connsiteX240" fmla="*/ 342310 w 5292634"/>
                <a:gd name="connsiteY240" fmla="*/ 1672861 h 5087721"/>
                <a:gd name="connsiteX241" fmla="*/ 336895 w 5292634"/>
                <a:gd name="connsiteY241" fmla="*/ 1683279 h 5087721"/>
                <a:gd name="connsiteX242" fmla="*/ 331480 w 5292634"/>
                <a:gd name="connsiteY242" fmla="*/ 1693699 h 5087721"/>
                <a:gd name="connsiteX243" fmla="*/ 326056 w 5292634"/>
                <a:gd name="connsiteY243" fmla="*/ 1709322 h 5087721"/>
                <a:gd name="connsiteX244" fmla="*/ 320641 w 5292634"/>
                <a:gd name="connsiteY244" fmla="*/ 1724947 h 5087721"/>
                <a:gd name="connsiteX245" fmla="*/ 315218 w 5292634"/>
                <a:gd name="connsiteY245" fmla="*/ 1735367 h 5087721"/>
                <a:gd name="connsiteX246" fmla="*/ 309802 w 5292634"/>
                <a:gd name="connsiteY246" fmla="*/ 1750990 h 5087721"/>
                <a:gd name="connsiteX247" fmla="*/ 304387 w 5292634"/>
                <a:gd name="connsiteY247" fmla="*/ 1766616 h 5087721"/>
                <a:gd name="connsiteX248" fmla="*/ 298964 w 5292634"/>
                <a:gd name="connsiteY248" fmla="*/ 1777034 h 5087721"/>
                <a:gd name="connsiteX249" fmla="*/ 293549 w 5292634"/>
                <a:gd name="connsiteY249" fmla="*/ 1792659 h 5087721"/>
                <a:gd name="connsiteX250" fmla="*/ 288134 w 5292634"/>
                <a:gd name="connsiteY250" fmla="*/ 1808282 h 5087721"/>
                <a:gd name="connsiteX251" fmla="*/ 282710 w 5292634"/>
                <a:gd name="connsiteY251" fmla="*/ 1823907 h 5087721"/>
                <a:gd name="connsiteX252" fmla="*/ 277295 w 5292634"/>
                <a:gd name="connsiteY252" fmla="*/ 1839532 h 5087721"/>
                <a:gd name="connsiteX253" fmla="*/ 271880 w 5292634"/>
                <a:gd name="connsiteY253" fmla="*/ 1855156 h 5087721"/>
                <a:gd name="connsiteX254" fmla="*/ 266457 w 5292634"/>
                <a:gd name="connsiteY254" fmla="*/ 1870781 h 5087721"/>
                <a:gd name="connsiteX255" fmla="*/ 261041 w 5292634"/>
                <a:gd name="connsiteY255" fmla="*/ 1891619 h 5087721"/>
                <a:gd name="connsiteX256" fmla="*/ 255618 w 5292634"/>
                <a:gd name="connsiteY256" fmla="*/ 1907242 h 5087721"/>
                <a:gd name="connsiteX257" fmla="*/ 250203 w 5292634"/>
                <a:gd name="connsiteY257" fmla="*/ 1922867 h 5087721"/>
                <a:gd name="connsiteX258" fmla="*/ 244779 w 5292634"/>
                <a:gd name="connsiteY258" fmla="*/ 1943705 h 5087721"/>
                <a:gd name="connsiteX259" fmla="*/ 239364 w 5292634"/>
                <a:gd name="connsiteY259" fmla="*/ 1964536 h 5087721"/>
                <a:gd name="connsiteX260" fmla="*/ 233949 w 5292634"/>
                <a:gd name="connsiteY260" fmla="*/ 1980159 h 5087721"/>
                <a:gd name="connsiteX261" fmla="*/ 228526 w 5292634"/>
                <a:gd name="connsiteY261" fmla="*/ 2000997 h 5087721"/>
                <a:gd name="connsiteX262" fmla="*/ 223110 w 5292634"/>
                <a:gd name="connsiteY262" fmla="*/ 2021835 h 5087721"/>
                <a:gd name="connsiteX263" fmla="*/ 217695 w 5292634"/>
                <a:gd name="connsiteY263" fmla="*/ 2042665 h 5087721"/>
                <a:gd name="connsiteX264" fmla="*/ 212272 w 5292634"/>
                <a:gd name="connsiteY264" fmla="*/ 2068709 h 5087721"/>
                <a:gd name="connsiteX265" fmla="*/ 206857 w 5292634"/>
                <a:gd name="connsiteY265" fmla="*/ 2089539 h 5087721"/>
                <a:gd name="connsiteX266" fmla="*/ 201433 w 5292634"/>
                <a:gd name="connsiteY266" fmla="*/ 2115592 h 5087721"/>
                <a:gd name="connsiteX267" fmla="*/ 196018 w 5292634"/>
                <a:gd name="connsiteY267" fmla="*/ 2141618 h 5087721"/>
                <a:gd name="connsiteX268" fmla="*/ 190603 w 5292634"/>
                <a:gd name="connsiteY268" fmla="*/ 2167663 h 5087721"/>
                <a:gd name="connsiteX269" fmla="*/ 185180 w 5292634"/>
                <a:gd name="connsiteY269" fmla="*/ 2198913 h 5087721"/>
                <a:gd name="connsiteX270" fmla="*/ 179765 w 5292634"/>
                <a:gd name="connsiteY270" fmla="*/ 2230183 h 5087721"/>
                <a:gd name="connsiteX271" fmla="*/ 174349 w 5292634"/>
                <a:gd name="connsiteY271" fmla="*/ 2271844 h 5087721"/>
                <a:gd name="connsiteX272" fmla="*/ 168926 w 5292634"/>
                <a:gd name="connsiteY272" fmla="*/ 2308299 h 5087721"/>
                <a:gd name="connsiteX273" fmla="*/ 163511 w 5292634"/>
                <a:gd name="connsiteY273" fmla="*/ 2355185 h 5087721"/>
                <a:gd name="connsiteX274" fmla="*/ 158087 w 5292634"/>
                <a:gd name="connsiteY274" fmla="*/ 2412461 h 5087721"/>
                <a:gd name="connsiteX275" fmla="*/ 152672 w 5292634"/>
                <a:gd name="connsiteY275" fmla="*/ 2501026 h 5087721"/>
                <a:gd name="connsiteX276" fmla="*/ 152672 w 5292634"/>
                <a:gd name="connsiteY276" fmla="*/ 2719779 h 5087721"/>
                <a:gd name="connsiteX277" fmla="*/ 158087 w 5292634"/>
                <a:gd name="connsiteY277" fmla="*/ 2808325 h 5087721"/>
                <a:gd name="connsiteX278" fmla="*/ 163511 w 5292634"/>
                <a:gd name="connsiteY278" fmla="*/ 2865620 h 5087721"/>
                <a:gd name="connsiteX279" fmla="*/ 168926 w 5292634"/>
                <a:gd name="connsiteY279" fmla="*/ 2912486 h 5087721"/>
                <a:gd name="connsiteX280" fmla="*/ 174349 w 5292634"/>
                <a:gd name="connsiteY280" fmla="*/ 2948961 h 5087721"/>
                <a:gd name="connsiteX281" fmla="*/ 179765 w 5292634"/>
                <a:gd name="connsiteY281" fmla="*/ 2990622 h 5087721"/>
                <a:gd name="connsiteX282" fmla="*/ 185180 w 5292634"/>
                <a:gd name="connsiteY282" fmla="*/ 3021872 h 5087721"/>
                <a:gd name="connsiteX283" fmla="*/ 190603 w 5292634"/>
                <a:gd name="connsiteY283" fmla="*/ 3053122 h 5087721"/>
                <a:gd name="connsiteX284" fmla="*/ 196018 w 5292634"/>
                <a:gd name="connsiteY284" fmla="*/ 3079168 h 5087721"/>
                <a:gd name="connsiteX285" fmla="*/ 201433 w 5292634"/>
                <a:gd name="connsiteY285" fmla="*/ 3105213 h 5087721"/>
                <a:gd name="connsiteX286" fmla="*/ 206857 w 5292634"/>
                <a:gd name="connsiteY286" fmla="*/ 3131258 h 5087721"/>
                <a:gd name="connsiteX287" fmla="*/ 212272 w 5292634"/>
                <a:gd name="connsiteY287" fmla="*/ 3152078 h 5087721"/>
                <a:gd name="connsiteX288" fmla="*/ 217695 w 5292634"/>
                <a:gd name="connsiteY288" fmla="*/ 3178124 h 5087721"/>
                <a:gd name="connsiteX289" fmla="*/ 223110 w 5292634"/>
                <a:gd name="connsiteY289" fmla="*/ 3198964 h 5087721"/>
                <a:gd name="connsiteX290" fmla="*/ 228526 w 5292634"/>
                <a:gd name="connsiteY290" fmla="*/ 3219784 h 5087721"/>
                <a:gd name="connsiteX291" fmla="*/ 233949 w 5292634"/>
                <a:gd name="connsiteY291" fmla="*/ 3240624 h 5087721"/>
                <a:gd name="connsiteX292" fmla="*/ 239364 w 5292634"/>
                <a:gd name="connsiteY292" fmla="*/ 3256259 h 5087721"/>
                <a:gd name="connsiteX293" fmla="*/ 244779 w 5292634"/>
                <a:gd name="connsiteY293" fmla="*/ 3277099 h 5087721"/>
                <a:gd name="connsiteX294" fmla="*/ 250203 w 5292634"/>
                <a:gd name="connsiteY294" fmla="*/ 3297920 h 5087721"/>
                <a:gd name="connsiteX295" fmla="*/ 255618 w 5292634"/>
                <a:gd name="connsiteY295" fmla="*/ 3313535 h 5087721"/>
                <a:gd name="connsiteX296" fmla="*/ 261041 w 5292634"/>
                <a:gd name="connsiteY296" fmla="*/ 3329170 h 5087721"/>
                <a:gd name="connsiteX297" fmla="*/ 266457 w 5292634"/>
                <a:gd name="connsiteY297" fmla="*/ 3350010 h 5087721"/>
                <a:gd name="connsiteX298" fmla="*/ 271880 w 5292634"/>
                <a:gd name="connsiteY298" fmla="*/ 3365626 h 5087721"/>
                <a:gd name="connsiteX299" fmla="*/ 277295 w 5292634"/>
                <a:gd name="connsiteY299" fmla="*/ 3381261 h 5087721"/>
                <a:gd name="connsiteX300" fmla="*/ 282710 w 5292634"/>
                <a:gd name="connsiteY300" fmla="*/ 3396876 h 5087721"/>
                <a:gd name="connsiteX301" fmla="*/ 288134 w 5292634"/>
                <a:gd name="connsiteY301" fmla="*/ 3412511 h 5087721"/>
                <a:gd name="connsiteX302" fmla="*/ 293549 w 5292634"/>
                <a:gd name="connsiteY302" fmla="*/ 3428146 h 5087721"/>
                <a:gd name="connsiteX303" fmla="*/ 298964 w 5292634"/>
                <a:gd name="connsiteY303" fmla="*/ 3443762 h 5087721"/>
                <a:gd name="connsiteX304" fmla="*/ 304387 w 5292634"/>
                <a:gd name="connsiteY304" fmla="*/ 3454172 h 5087721"/>
                <a:gd name="connsiteX305" fmla="*/ 309802 w 5292634"/>
                <a:gd name="connsiteY305" fmla="*/ 3469807 h 5087721"/>
                <a:gd name="connsiteX306" fmla="*/ 315218 w 5292634"/>
                <a:gd name="connsiteY306" fmla="*/ 3485422 h 5087721"/>
                <a:gd name="connsiteX307" fmla="*/ 320641 w 5292634"/>
                <a:gd name="connsiteY307" fmla="*/ 3495852 h 5087721"/>
                <a:gd name="connsiteX308" fmla="*/ 326056 w 5292634"/>
                <a:gd name="connsiteY308" fmla="*/ 3511467 h 5087721"/>
                <a:gd name="connsiteX309" fmla="*/ 331480 w 5292634"/>
                <a:gd name="connsiteY309" fmla="*/ 3527102 h 5087721"/>
                <a:gd name="connsiteX310" fmla="*/ 336895 w 5292634"/>
                <a:gd name="connsiteY310" fmla="*/ 3537513 h 5087721"/>
                <a:gd name="connsiteX311" fmla="*/ 342310 w 5292634"/>
                <a:gd name="connsiteY311" fmla="*/ 3547943 h 5087721"/>
                <a:gd name="connsiteX312" fmla="*/ 347733 w 5292634"/>
                <a:gd name="connsiteY312" fmla="*/ 3563558 h 5087721"/>
                <a:gd name="connsiteX313" fmla="*/ 353148 w 5292634"/>
                <a:gd name="connsiteY313" fmla="*/ 3573968 h 5087721"/>
                <a:gd name="connsiteX314" fmla="*/ 358564 w 5292634"/>
                <a:gd name="connsiteY314" fmla="*/ 3589603 h 5087721"/>
                <a:gd name="connsiteX315" fmla="*/ 363987 w 5292634"/>
                <a:gd name="connsiteY315" fmla="*/ 3600013 h 5087721"/>
                <a:gd name="connsiteX316" fmla="*/ 369401 w 5292634"/>
                <a:gd name="connsiteY316" fmla="*/ 3610424 h 5087721"/>
                <a:gd name="connsiteX317" fmla="*/ 374826 w 5292634"/>
                <a:gd name="connsiteY317" fmla="*/ 3620853 h 5087721"/>
                <a:gd name="connsiteX318" fmla="*/ 380241 w 5292634"/>
                <a:gd name="connsiteY318" fmla="*/ 3636469 h 5087721"/>
                <a:gd name="connsiteX319" fmla="*/ 385664 w 5292634"/>
                <a:gd name="connsiteY319" fmla="*/ 3646899 h 5087721"/>
                <a:gd name="connsiteX320" fmla="*/ 391079 w 5292634"/>
                <a:gd name="connsiteY320" fmla="*/ 3657309 h 5087721"/>
                <a:gd name="connsiteX321" fmla="*/ 396494 w 5292634"/>
                <a:gd name="connsiteY321" fmla="*/ 3667719 h 5087721"/>
                <a:gd name="connsiteX322" fmla="*/ 401919 w 5292634"/>
                <a:gd name="connsiteY322" fmla="*/ 3678149 h 5087721"/>
                <a:gd name="connsiteX323" fmla="*/ 407333 w 5292634"/>
                <a:gd name="connsiteY323" fmla="*/ 3688559 h 5087721"/>
                <a:gd name="connsiteX324" fmla="*/ 412748 w 5292634"/>
                <a:gd name="connsiteY324" fmla="*/ 3698989 h 5087721"/>
                <a:gd name="connsiteX325" fmla="*/ 418171 w 5292634"/>
                <a:gd name="connsiteY325" fmla="*/ 3709399 h 5087721"/>
                <a:gd name="connsiteX326" fmla="*/ 423586 w 5292634"/>
                <a:gd name="connsiteY326" fmla="*/ 3719810 h 5087721"/>
                <a:gd name="connsiteX327" fmla="*/ 429003 w 5292634"/>
                <a:gd name="connsiteY327" fmla="*/ 3730239 h 5087721"/>
                <a:gd name="connsiteX328" fmla="*/ 434426 w 5292634"/>
                <a:gd name="connsiteY328" fmla="*/ 3740649 h 5087721"/>
                <a:gd name="connsiteX329" fmla="*/ 439840 w 5292634"/>
                <a:gd name="connsiteY329" fmla="*/ 3751060 h 5087721"/>
                <a:gd name="connsiteX330" fmla="*/ 445263 w 5292634"/>
                <a:gd name="connsiteY330" fmla="*/ 3761470 h 5087721"/>
                <a:gd name="connsiteX331" fmla="*/ 450678 w 5292634"/>
                <a:gd name="connsiteY331" fmla="*/ 3771900 h 5087721"/>
                <a:gd name="connsiteX332" fmla="*/ 456095 w 5292634"/>
                <a:gd name="connsiteY332" fmla="*/ 3782310 h 5087721"/>
                <a:gd name="connsiteX333" fmla="*/ 461518 w 5292634"/>
                <a:gd name="connsiteY333" fmla="*/ 3792740 h 5087721"/>
                <a:gd name="connsiteX334" fmla="*/ 466933 w 5292634"/>
                <a:gd name="connsiteY334" fmla="*/ 3797945 h 5087721"/>
                <a:gd name="connsiteX335" fmla="*/ 472347 w 5292634"/>
                <a:gd name="connsiteY335" fmla="*/ 3808355 h 5087721"/>
                <a:gd name="connsiteX336" fmla="*/ 477770 w 5292634"/>
                <a:gd name="connsiteY336" fmla="*/ 3818766 h 5087721"/>
                <a:gd name="connsiteX337" fmla="*/ 483187 w 5292634"/>
                <a:gd name="connsiteY337" fmla="*/ 3829196 h 5087721"/>
                <a:gd name="connsiteX338" fmla="*/ 488610 w 5292634"/>
                <a:gd name="connsiteY338" fmla="*/ 3839606 h 5087721"/>
                <a:gd name="connsiteX339" fmla="*/ 494025 w 5292634"/>
                <a:gd name="connsiteY339" fmla="*/ 3844830 h 5087721"/>
                <a:gd name="connsiteX340" fmla="*/ 499448 w 5292634"/>
                <a:gd name="connsiteY340" fmla="*/ 3855241 h 5087721"/>
                <a:gd name="connsiteX341" fmla="*/ 504864 w 5292634"/>
                <a:gd name="connsiteY341" fmla="*/ 3865651 h 5087721"/>
                <a:gd name="connsiteX342" fmla="*/ 510279 w 5292634"/>
                <a:gd name="connsiteY342" fmla="*/ 3870856 h 5087721"/>
                <a:gd name="connsiteX343" fmla="*/ 515702 w 5292634"/>
                <a:gd name="connsiteY343" fmla="*/ 3881286 h 5087721"/>
                <a:gd name="connsiteX344" fmla="*/ 521117 w 5292634"/>
                <a:gd name="connsiteY344" fmla="*/ 3891696 h 5087721"/>
                <a:gd name="connsiteX345" fmla="*/ 526532 w 5292634"/>
                <a:gd name="connsiteY345" fmla="*/ 3896901 h 5087721"/>
                <a:gd name="connsiteX346" fmla="*/ 531957 w 5292634"/>
                <a:gd name="connsiteY346" fmla="*/ 3907311 h 5087721"/>
                <a:gd name="connsiteX347" fmla="*/ 537371 w 5292634"/>
                <a:gd name="connsiteY347" fmla="*/ 3917741 h 5087721"/>
                <a:gd name="connsiteX348" fmla="*/ 542786 w 5292634"/>
                <a:gd name="connsiteY348" fmla="*/ 3922947 h 5087721"/>
                <a:gd name="connsiteX349" fmla="*/ 548209 w 5292634"/>
                <a:gd name="connsiteY349" fmla="*/ 3933357 h 5087721"/>
                <a:gd name="connsiteX350" fmla="*/ 553624 w 5292634"/>
                <a:gd name="connsiteY350" fmla="*/ 3938562 h 5087721"/>
                <a:gd name="connsiteX351" fmla="*/ 559049 w 5292634"/>
                <a:gd name="connsiteY351" fmla="*/ 3948992 h 5087721"/>
                <a:gd name="connsiteX352" fmla="*/ 564464 w 5292634"/>
                <a:gd name="connsiteY352" fmla="*/ 3954197 h 5087721"/>
                <a:gd name="connsiteX353" fmla="*/ 569878 w 5292634"/>
                <a:gd name="connsiteY353" fmla="*/ 3964607 h 5087721"/>
                <a:gd name="connsiteX354" fmla="*/ 575301 w 5292634"/>
                <a:gd name="connsiteY354" fmla="*/ 3969832 h 5087721"/>
                <a:gd name="connsiteX355" fmla="*/ 580716 w 5292634"/>
                <a:gd name="connsiteY355" fmla="*/ 3980242 h 5087721"/>
                <a:gd name="connsiteX356" fmla="*/ 586133 w 5292634"/>
                <a:gd name="connsiteY356" fmla="*/ 3990652 h 5087721"/>
                <a:gd name="connsiteX357" fmla="*/ 591556 w 5292634"/>
                <a:gd name="connsiteY357" fmla="*/ 3995877 h 5087721"/>
                <a:gd name="connsiteX358" fmla="*/ 596971 w 5292634"/>
                <a:gd name="connsiteY358" fmla="*/ 4001082 h 5087721"/>
                <a:gd name="connsiteX359" fmla="*/ 602393 w 5292634"/>
                <a:gd name="connsiteY359" fmla="*/ 4011492 h 5087721"/>
                <a:gd name="connsiteX360" fmla="*/ 607808 w 5292634"/>
                <a:gd name="connsiteY360" fmla="*/ 4016697 h 5087721"/>
                <a:gd name="connsiteX361" fmla="*/ 613233 w 5292634"/>
                <a:gd name="connsiteY361" fmla="*/ 4027127 h 5087721"/>
                <a:gd name="connsiteX362" fmla="*/ 618648 w 5292634"/>
                <a:gd name="connsiteY362" fmla="*/ 4032333 h 5087721"/>
                <a:gd name="connsiteX363" fmla="*/ 624063 w 5292634"/>
                <a:gd name="connsiteY363" fmla="*/ 4042743 h 5087721"/>
                <a:gd name="connsiteX364" fmla="*/ 629486 w 5292634"/>
                <a:gd name="connsiteY364" fmla="*/ 4047948 h 5087721"/>
                <a:gd name="connsiteX365" fmla="*/ 634902 w 5292634"/>
                <a:gd name="connsiteY365" fmla="*/ 4053153 h 5087721"/>
                <a:gd name="connsiteX366" fmla="*/ 640317 w 5292634"/>
                <a:gd name="connsiteY366" fmla="*/ 4063583 h 5087721"/>
                <a:gd name="connsiteX367" fmla="*/ 645740 w 5292634"/>
                <a:gd name="connsiteY367" fmla="*/ 4068788 h 5087721"/>
                <a:gd name="connsiteX368" fmla="*/ 651155 w 5292634"/>
                <a:gd name="connsiteY368" fmla="*/ 4073993 h 5087721"/>
                <a:gd name="connsiteX369" fmla="*/ 656570 w 5292634"/>
                <a:gd name="connsiteY369" fmla="*/ 4084403 h 5087721"/>
                <a:gd name="connsiteX370" fmla="*/ 661995 w 5292634"/>
                <a:gd name="connsiteY370" fmla="*/ 4089609 h 5087721"/>
                <a:gd name="connsiteX371" fmla="*/ 667409 w 5292634"/>
                <a:gd name="connsiteY371" fmla="*/ 4100039 h 5087721"/>
                <a:gd name="connsiteX372" fmla="*/ 672832 w 5292634"/>
                <a:gd name="connsiteY372" fmla="*/ 4105244 h 5087721"/>
                <a:gd name="connsiteX373" fmla="*/ 678247 w 5292634"/>
                <a:gd name="connsiteY373" fmla="*/ 4110449 h 5087721"/>
                <a:gd name="connsiteX374" fmla="*/ 683670 w 5292634"/>
                <a:gd name="connsiteY374" fmla="*/ 4115654 h 5087721"/>
                <a:gd name="connsiteX375" fmla="*/ 689087 w 5292634"/>
                <a:gd name="connsiteY375" fmla="*/ 4126083 h 5087721"/>
                <a:gd name="connsiteX376" fmla="*/ 694502 w 5292634"/>
                <a:gd name="connsiteY376" fmla="*/ 4131289 h 5087721"/>
                <a:gd name="connsiteX377" fmla="*/ 699916 w 5292634"/>
                <a:gd name="connsiteY377" fmla="*/ 4136494 h 5087721"/>
                <a:gd name="connsiteX378" fmla="*/ 705339 w 5292634"/>
                <a:gd name="connsiteY378" fmla="*/ 4146904 h 5087721"/>
                <a:gd name="connsiteX379" fmla="*/ 710754 w 5292634"/>
                <a:gd name="connsiteY379" fmla="*/ 4152129 h 5087721"/>
                <a:gd name="connsiteX380" fmla="*/ 716179 w 5292634"/>
                <a:gd name="connsiteY380" fmla="*/ 4157334 h 5087721"/>
                <a:gd name="connsiteX381" fmla="*/ 721594 w 5292634"/>
                <a:gd name="connsiteY381" fmla="*/ 4162539 h 5087721"/>
                <a:gd name="connsiteX382" fmla="*/ 727017 w 5292634"/>
                <a:gd name="connsiteY382" fmla="*/ 4172949 h 5087721"/>
                <a:gd name="connsiteX383" fmla="*/ 732431 w 5292634"/>
                <a:gd name="connsiteY383" fmla="*/ 4178174 h 5087721"/>
                <a:gd name="connsiteX384" fmla="*/ 737846 w 5292634"/>
                <a:gd name="connsiteY384" fmla="*/ 4183379 h 5087721"/>
                <a:gd name="connsiteX385" fmla="*/ 743271 w 5292634"/>
                <a:gd name="connsiteY385" fmla="*/ 4188584 h 5087721"/>
                <a:gd name="connsiteX386" fmla="*/ 748686 w 5292634"/>
                <a:gd name="connsiteY386" fmla="*/ 4193789 h 5087721"/>
                <a:gd name="connsiteX387" fmla="*/ 754101 w 5292634"/>
                <a:gd name="connsiteY387" fmla="*/ 4204200 h 5087721"/>
                <a:gd name="connsiteX388" fmla="*/ 759524 w 5292634"/>
                <a:gd name="connsiteY388" fmla="*/ 4209405 h 5087721"/>
                <a:gd name="connsiteX389" fmla="*/ 764938 w 5292634"/>
                <a:gd name="connsiteY389" fmla="*/ 4214630 h 5087721"/>
                <a:gd name="connsiteX390" fmla="*/ 770363 w 5292634"/>
                <a:gd name="connsiteY390" fmla="*/ 4219835 h 5087721"/>
                <a:gd name="connsiteX391" fmla="*/ 775778 w 5292634"/>
                <a:gd name="connsiteY391" fmla="*/ 4225040 h 5087721"/>
                <a:gd name="connsiteX392" fmla="*/ 781193 w 5292634"/>
                <a:gd name="connsiteY392" fmla="*/ 4230245 h 5087721"/>
                <a:gd name="connsiteX393" fmla="*/ 786616 w 5292634"/>
                <a:gd name="connsiteY393" fmla="*/ 4240655 h 5087721"/>
                <a:gd name="connsiteX394" fmla="*/ 792033 w 5292634"/>
                <a:gd name="connsiteY394" fmla="*/ 4245880 h 5087721"/>
                <a:gd name="connsiteX395" fmla="*/ 797456 w 5292634"/>
                <a:gd name="connsiteY395" fmla="*/ 4251085 h 5087721"/>
                <a:gd name="connsiteX396" fmla="*/ 802870 w 5292634"/>
                <a:gd name="connsiteY396" fmla="*/ 4256290 h 5087721"/>
                <a:gd name="connsiteX397" fmla="*/ 808285 w 5292634"/>
                <a:gd name="connsiteY397" fmla="*/ 4261496 h 5087721"/>
                <a:gd name="connsiteX398" fmla="*/ 813708 w 5292634"/>
                <a:gd name="connsiteY398" fmla="*/ 4266701 h 5087721"/>
                <a:gd name="connsiteX399" fmla="*/ 819125 w 5292634"/>
                <a:gd name="connsiteY399" fmla="*/ 4271925 h 5087721"/>
                <a:gd name="connsiteX400" fmla="*/ 824540 w 5292634"/>
                <a:gd name="connsiteY400" fmla="*/ 4277130 h 5087721"/>
                <a:gd name="connsiteX401" fmla="*/ 829963 w 5292634"/>
                <a:gd name="connsiteY401" fmla="*/ 4282335 h 5087721"/>
                <a:gd name="connsiteX402" fmla="*/ 835377 w 5292634"/>
                <a:gd name="connsiteY402" fmla="*/ 4287541 h 5087721"/>
                <a:gd name="connsiteX403" fmla="*/ 840802 w 5292634"/>
                <a:gd name="connsiteY403" fmla="*/ 4297970 h 5087721"/>
                <a:gd name="connsiteX404" fmla="*/ 846217 w 5292634"/>
                <a:gd name="connsiteY404" fmla="*/ 4303176 h 5087721"/>
                <a:gd name="connsiteX405" fmla="*/ 851632 w 5292634"/>
                <a:gd name="connsiteY405" fmla="*/ 4308381 h 5087721"/>
                <a:gd name="connsiteX406" fmla="*/ 857055 w 5292634"/>
                <a:gd name="connsiteY406" fmla="*/ 4313586 h 5087721"/>
                <a:gd name="connsiteX407" fmla="*/ 862470 w 5292634"/>
                <a:gd name="connsiteY407" fmla="*/ 4318791 h 5087721"/>
                <a:gd name="connsiteX408" fmla="*/ 867884 w 5292634"/>
                <a:gd name="connsiteY408" fmla="*/ 4323996 h 5087721"/>
                <a:gd name="connsiteX409" fmla="*/ 873309 w 5292634"/>
                <a:gd name="connsiteY409" fmla="*/ 4329221 h 5087721"/>
                <a:gd name="connsiteX410" fmla="*/ 878724 w 5292634"/>
                <a:gd name="connsiteY410" fmla="*/ 4334426 h 5087721"/>
                <a:gd name="connsiteX411" fmla="*/ 884147 w 5292634"/>
                <a:gd name="connsiteY411" fmla="*/ 4339631 h 5087721"/>
                <a:gd name="connsiteX412" fmla="*/ 889562 w 5292634"/>
                <a:gd name="connsiteY412" fmla="*/ 4344836 h 5087721"/>
                <a:gd name="connsiteX413" fmla="*/ 894987 w 5292634"/>
                <a:gd name="connsiteY413" fmla="*/ 4350041 h 5087721"/>
                <a:gd name="connsiteX414" fmla="*/ 900401 w 5292634"/>
                <a:gd name="connsiteY414" fmla="*/ 4355246 h 5087721"/>
                <a:gd name="connsiteX415" fmla="*/ 905816 w 5292634"/>
                <a:gd name="connsiteY415" fmla="*/ 4360452 h 5087721"/>
                <a:gd name="connsiteX416" fmla="*/ 911239 w 5292634"/>
                <a:gd name="connsiteY416" fmla="*/ 4365657 h 5087721"/>
                <a:gd name="connsiteX417" fmla="*/ 916654 w 5292634"/>
                <a:gd name="connsiteY417" fmla="*/ 4370882 h 5087721"/>
                <a:gd name="connsiteX418" fmla="*/ 922071 w 5292634"/>
                <a:gd name="connsiteY418" fmla="*/ 4376087 h 5087721"/>
                <a:gd name="connsiteX419" fmla="*/ 927494 w 5292634"/>
                <a:gd name="connsiteY419" fmla="*/ 4381292 h 5087721"/>
                <a:gd name="connsiteX420" fmla="*/ 932908 w 5292634"/>
                <a:gd name="connsiteY420" fmla="*/ 4386497 h 5087721"/>
                <a:gd name="connsiteX421" fmla="*/ 938323 w 5292634"/>
                <a:gd name="connsiteY421" fmla="*/ 4391721 h 5087721"/>
                <a:gd name="connsiteX422" fmla="*/ 943746 w 5292634"/>
                <a:gd name="connsiteY422" fmla="*/ 4396927 h 5087721"/>
                <a:gd name="connsiteX423" fmla="*/ 949163 w 5292634"/>
                <a:gd name="connsiteY423" fmla="*/ 4402132 h 5087721"/>
                <a:gd name="connsiteX424" fmla="*/ 954586 w 5292634"/>
                <a:gd name="connsiteY424" fmla="*/ 4407337 h 5087721"/>
                <a:gd name="connsiteX425" fmla="*/ 960001 w 5292634"/>
                <a:gd name="connsiteY425" fmla="*/ 4412542 h 5087721"/>
                <a:gd name="connsiteX426" fmla="*/ 965415 w 5292634"/>
                <a:gd name="connsiteY426" fmla="*/ 4417747 h 5087721"/>
                <a:gd name="connsiteX427" fmla="*/ 976255 w 5292634"/>
                <a:gd name="connsiteY427" fmla="*/ 4422972 h 5087721"/>
                <a:gd name="connsiteX428" fmla="*/ 981670 w 5292634"/>
                <a:gd name="connsiteY428" fmla="*/ 4428177 h 5087721"/>
                <a:gd name="connsiteX429" fmla="*/ 987093 w 5292634"/>
                <a:gd name="connsiteY429" fmla="*/ 4433382 h 5087721"/>
                <a:gd name="connsiteX430" fmla="*/ 992507 w 5292634"/>
                <a:gd name="connsiteY430" fmla="*/ 4438587 h 5087721"/>
                <a:gd name="connsiteX431" fmla="*/ 997932 w 5292634"/>
                <a:gd name="connsiteY431" fmla="*/ 4443812 h 5087721"/>
                <a:gd name="connsiteX432" fmla="*/ 1003347 w 5292634"/>
                <a:gd name="connsiteY432" fmla="*/ 4449017 h 5087721"/>
                <a:gd name="connsiteX433" fmla="*/ 1008770 w 5292634"/>
                <a:gd name="connsiteY433" fmla="*/ 4454222 h 5087721"/>
                <a:gd name="connsiteX434" fmla="*/ 1014185 w 5292634"/>
                <a:gd name="connsiteY434" fmla="*/ 4459427 h 5087721"/>
                <a:gd name="connsiteX435" fmla="*/ 1019600 w 5292634"/>
                <a:gd name="connsiteY435" fmla="*/ 4464632 h 5087721"/>
                <a:gd name="connsiteX436" fmla="*/ 1025025 w 5292634"/>
                <a:gd name="connsiteY436" fmla="*/ 4469838 h 5087721"/>
                <a:gd name="connsiteX437" fmla="*/ 1035854 w 5292634"/>
                <a:gd name="connsiteY437" fmla="*/ 4475043 h 5087721"/>
                <a:gd name="connsiteX438" fmla="*/ 1041277 w 5292634"/>
                <a:gd name="connsiteY438" fmla="*/ 4480268 h 5087721"/>
                <a:gd name="connsiteX439" fmla="*/ 1046692 w 5292634"/>
                <a:gd name="connsiteY439" fmla="*/ 4485473 h 5087721"/>
                <a:gd name="connsiteX440" fmla="*/ 1052107 w 5292634"/>
                <a:gd name="connsiteY440" fmla="*/ 4490678 h 5087721"/>
                <a:gd name="connsiteX441" fmla="*/ 1057532 w 5292634"/>
                <a:gd name="connsiteY441" fmla="*/ 4495883 h 5087721"/>
                <a:gd name="connsiteX442" fmla="*/ 1062946 w 5292634"/>
                <a:gd name="connsiteY442" fmla="*/ 4501088 h 5087721"/>
                <a:gd name="connsiteX443" fmla="*/ 1073784 w 5292634"/>
                <a:gd name="connsiteY443" fmla="*/ 4506293 h 5087721"/>
                <a:gd name="connsiteX444" fmla="*/ 1079201 w 5292634"/>
                <a:gd name="connsiteY444" fmla="*/ 4511498 h 5087721"/>
                <a:gd name="connsiteX445" fmla="*/ 1084624 w 5292634"/>
                <a:gd name="connsiteY445" fmla="*/ 4516723 h 5087721"/>
                <a:gd name="connsiteX446" fmla="*/ 1090039 w 5292634"/>
                <a:gd name="connsiteY446" fmla="*/ 4521928 h 5087721"/>
                <a:gd name="connsiteX447" fmla="*/ 1095453 w 5292634"/>
                <a:gd name="connsiteY447" fmla="*/ 4527133 h 5087721"/>
                <a:gd name="connsiteX448" fmla="*/ 1106293 w 5292634"/>
                <a:gd name="connsiteY448" fmla="*/ 4532338 h 5087721"/>
                <a:gd name="connsiteX449" fmla="*/ 1111716 w 5292634"/>
                <a:gd name="connsiteY449" fmla="*/ 4537544 h 5087721"/>
                <a:gd name="connsiteX450" fmla="*/ 1117131 w 5292634"/>
                <a:gd name="connsiteY450" fmla="*/ 4542768 h 5087721"/>
                <a:gd name="connsiteX451" fmla="*/ 1122554 w 5292634"/>
                <a:gd name="connsiteY451" fmla="*/ 4547973 h 5087721"/>
                <a:gd name="connsiteX452" fmla="*/ 1133385 w 5292634"/>
                <a:gd name="connsiteY452" fmla="*/ 4553178 h 5087721"/>
                <a:gd name="connsiteX453" fmla="*/ 1138808 w 5292634"/>
                <a:gd name="connsiteY453" fmla="*/ 4558384 h 5087721"/>
                <a:gd name="connsiteX454" fmla="*/ 1144223 w 5292634"/>
                <a:gd name="connsiteY454" fmla="*/ 4563589 h 5087721"/>
                <a:gd name="connsiteX455" fmla="*/ 1155063 w 5292634"/>
                <a:gd name="connsiteY455" fmla="*/ 4568813 h 5087721"/>
                <a:gd name="connsiteX456" fmla="*/ 1160477 w 5292634"/>
                <a:gd name="connsiteY456" fmla="*/ 4574018 h 5087721"/>
                <a:gd name="connsiteX457" fmla="*/ 1165892 w 5292634"/>
                <a:gd name="connsiteY457" fmla="*/ 4579224 h 5087721"/>
                <a:gd name="connsiteX458" fmla="*/ 1171315 w 5292634"/>
                <a:gd name="connsiteY458" fmla="*/ 4584429 h 5087721"/>
                <a:gd name="connsiteX459" fmla="*/ 1182155 w 5292634"/>
                <a:gd name="connsiteY459" fmla="*/ 4589634 h 5087721"/>
                <a:gd name="connsiteX460" fmla="*/ 1187570 w 5292634"/>
                <a:gd name="connsiteY460" fmla="*/ 4594859 h 5087721"/>
                <a:gd name="connsiteX461" fmla="*/ 1198407 w 5292634"/>
                <a:gd name="connsiteY461" fmla="*/ 4600064 h 5087721"/>
                <a:gd name="connsiteX462" fmla="*/ 1203822 w 5292634"/>
                <a:gd name="connsiteY462" fmla="*/ 4605269 h 5087721"/>
                <a:gd name="connsiteX463" fmla="*/ 1209237 w 5292634"/>
                <a:gd name="connsiteY463" fmla="*/ 4610474 h 5087721"/>
                <a:gd name="connsiteX464" fmla="*/ 1220077 w 5292634"/>
                <a:gd name="connsiteY464" fmla="*/ 4615679 h 5087721"/>
                <a:gd name="connsiteX465" fmla="*/ 1225499 w 5292634"/>
                <a:gd name="connsiteY465" fmla="*/ 4620884 h 5087721"/>
                <a:gd name="connsiteX466" fmla="*/ 1230914 w 5292634"/>
                <a:gd name="connsiteY466" fmla="*/ 4626089 h 5087721"/>
                <a:gd name="connsiteX467" fmla="*/ 1241754 w 5292634"/>
                <a:gd name="connsiteY467" fmla="*/ 4631314 h 5087721"/>
                <a:gd name="connsiteX468" fmla="*/ 1247169 w 5292634"/>
                <a:gd name="connsiteY468" fmla="*/ 4636519 h 5087721"/>
                <a:gd name="connsiteX469" fmla="*/ 1258006 w 5292634"/>
                <a:gd name="connsiteY469" fmla="*/ 4641724 h 5087721"/>
                <a:gd name="connsiteX470" fmla="*/ 1263423 w 5292634"/>
                <a:gd name="connsiteY470" fmla="*/ 4646930 h 5087721"/>
                <a:gd name="connsiteX471" fmla="*/ 1274261 w 5292634"/>
                <a:gd name="connsiteY471" fmla="*/ 4652135 h 5087721"/>
                <a:gd name="connsiteX472" fmla="*/ 1279676 w 5292634"/>
                <a:gd name="connsiteY472" fmla="*/ 4657340 h 5087721"/>
                <a:gd name="connsiteX473" fmla="*/ 1285101 w 5292634"/>
                <a:gd name="connsiteY473" fmla="*/ 4662564 h 5087721"/>
                <a:gd name="connsiteX474" fmla="*/ 1295938 w 5292634"/>
                <a:gd name="connsiteY474" fmla="*/ 4667770 h 5087721"/>
                <a:gd name="connsiteX475" fmla="*/ 1306768 w 5292634"/>
                <a:gd name="connsiteY475" fmla="*/ 4672975 h 5087721"/>
                <a:gd name="connsiteX476" fmla="*/ 1312193 w 5292634"/>
                <a:gd name="connsiteY476" fmla="*/ 4678180 h 5087721"/>
                <a:gd name="connsiteX477" fmla="*/ 1323022 w 5292634"/>
                <a:gd name="connsiteY477" fmla="*/ 4683385 h 5087721"/>
                <a:gd name="connsiteX478" fmla="*/ 1328445 w 5292634"/>
                <a:gd name="connsiteY478" fmla="*/ 4688590 h 5087721"/>
                <a:gd name="connsiteX479" fmla="*/ 1339285 w 5292634"/>
                <a:gd name="connsiteY479" fmla="*/ 4693815 h 5087721"/>
                <a:gd name="connsiteX480" fmla="*/ 1344700 w 5292634"/>
                <a:gd name="connsiteY480" fmla="*/ 4699020 h 5087721"/>
                <a:gd name="connsiteX481" fmla="*/ 1355537 w 5292634"/>
                <a:gd name="connsiteY481" fmla="*/ 4704225 h 5087721"/>
                <a:gd name="connsiteX482" fmla="*/ 1360952 w 5292634"/>
                <a:gd name="connsiteY482" fmla="*/ 4709430 h 5087721"/>
                <a:gd name="connsiteX483" fmla="*/ 1371792 w 5292634"/>
                <a:gd name="connsiteY483" fmla="*/ 4714635 h 5087721"/>
                <a:gd name="connsiteX484" fmla="*/ 1382630 w 5292634"/>
                <a:gd name="connsiteY484" fmla="*/ 4719860 h 5087721"/>
                <a:gd name="connsiteX485" fmla="*/ 1388044 w 5292634"/>
                <a:gd name="connsiteY485" fmla="*/ 4725065 h 5087721"/>
                <a:gd name="connsiteX486" fmla="*/ 1398884 w 5292634"/>
                <a:gd name="connsiteY486" fmla="*/ 4730270 h 5087721"/>
                <a:gd name="connsiteX487" fmla="*/ 1409722 w 5292634"/>
                <a:gd name="connsiteY487" fmla="*/ 4735475 h 5087721"/>
                <a:gd name="connsiteX488" fmla="*/ 1415137 w 5292634"/>
                <a:gd name="connsiteY488" fmla="*/ 4740680 h 5087721"/>
                <a:gd name="connsiteX489" fmla="*/ 1425976 w 5292634"/>
                <a:gd name="connsiteY489" fmla="*/ 4745886 h 5087721"/>
                <a:gd name="connsiteX490" fmla="*/ 1436806 w 5292634"/>
                <a:gd name="connsiteY490" fmla="*/ 4751110 h 5087721"/>
                <a:gd name="connsiteX491" fmla="*/ 1442231 w 5292634"/>
                <a:gd name="connsiteY491" fmla="*/ 4756316 h 5087721"/>
                <a:gd name="connsiteX492" fmla="*/ 1453068 w 5292634"/>
                <a:gd name="connsiteY492" fmla="*/ 4761521 h 5087721"/>
                <a:gd name="connsiteX493" fmla="*/ 1463906 w 5292634"/>
                <a:gd name="connsiteY493" fmla="*/ 4766726 h 5087721"/>
                <a:gd name="connsiteX494" fmla="*/ 1474738 w 5292634"/>
                <a:gd name="connsiteY494" fmla="*/ 4771931 h 5087721"/>
                <a:gd name="connsiteX495" fmla="*/ 1485576 w 5292634"/>
                <a:gd name="connsiteY495" fmla="*/ 4777156 h 5087721"/>
                <a:gd name="connsiteX496" fmla="*/ 1490990 w 5292634"/>
                <a:gd name="connsiteY496" fmla="*/ 4782361 h 5087721"/>
                <a:gd name="connsiteX497" fmla="*/ 1501830 w 5292634"/>
                <a:gd name="connsiteY497" fmla="*/ 4787566 h 5087721"/>
                <a:gd name="connsiteX498" fmla="*/ 1512668 w 5292634"/>
                <a:gd name="connsiteY498" fmla="*/ 4792771 h 5087721"/>
                <a:gd name="connsiteX499" fmla="*/ 1523507 w 5292634"/>
                <a:gd name="connsiteY499" fmla="*/ 4797976 h 5087721"/>
                <a:gd name="connsiteX500" fmla="*/ 1534337 w 5292634"/>
                <a:gd name="connsiteY500" fmla="*/ 4803181 h 5087721"/>
                <a:gd name="connsiteX501" fmla="*/ 1545175 w 5292634"/>
                <a:gd name="connsiteY501" fmla="*/ 4808386 h 5087721"/>
                <a:gd name="connsiteX502" fmla="*/ 1556014 w 5292634"/>
                <a:gd name="connsiteY502" fmla="*/ 4813611 h 5087721"/>
                <a:gd name="connsiteX503" fmla="*/ 1566852 w 5292634"/>
                <a:gd name="connsiteY503" fmla="*/ 4818816 h 5087721"/>
                <a:gd name="connsiteX504" fmla="*/ 1577692 w 5292634"/>
                <a:gd name="connsiteY504" fmla="*/ 4824021 h 5087721"/>
                <a:gd name="connsiteX505" fmla="*/ 1588521 w 5292634"/>
                <a:gd name="connsiteY505" fmla="*/ 4829227 h 5087721"/>
                <a:gd name="connsiteX506" fmla="*/ 1599361 w 5292634"/>
                <a:gd name="connsiteY506" fmla="*/ 4834432 h 5087721"/>
                <a:gd name="connsiteX507" fmla="*/ 1610199 w 5292634"/>
                <a:gd name="connsiteY507" fmla="*/ 4839637 h 5087721"/>
                <a:gd name="connsiteX508" fmla="*/ 1621036 w 5292634"/>
                <a:gd name="connsiteY508" fmla="*/ 4844861 h 5087721"/>
                <a:gd name="connsiteX509" fmla="*/ 1631876 w 5292634"/>
                <a:gd name="connsiteY509" fmla="*/ 4850066 h 5087721"/>
                <a:gd name="connsiteX510" fmla="*/ 1642706 w 5292634"/>
                <a:gd name="connsiteY510" fmla="*/ 4855272 h 5087721"/>
                <a:gd name="connsiteX511" fmla="*/ 1653545 w 5292634"/>
                <a:gd name="connsiteY511" fmla="*/ 4860477 h 5087721"/>
                <a:gd name="connsiteX512" fmla="*/ 1669798 w 5292634"/>
                <a:gd name="connsiteY512" fmla="*/ 4865682 h 5087721"/>
                <a:gd name="connsiteX513" fmla="*/ 1680638 w 5292634"/>
                <a:gd name="connsiteY513" fmla="*/ 4870907 h 5087721"/>
                <a:gd name="connsiteX514" fmla="*/ 1691475 w 5292634"/>
                <a:gd name="connsiteY514" fmla="*/ 4876112 h 5087721"/>
                <a:gd name="connsiteX515" fmla="*/ 1702305 w 5292634"/>
                <a:gd name="connsiteY515" fmla="*/ 4881317 h 5087721"/>
                <a:gd name="connsiteX516" fmla="*/ 1718559 w 5292634"/>
                <a:gd name="connsiteY516" fmla="*/ 4886522 h 5087721"/>
                <a:gd name="connsiteX517" fmla="*/ 1729399 w 5292634"/>
                <a:gd name="connsiteY517" fmla="*/ 4891727 h 5087721"/>
                <a:gd name="connsiteX518" fmla="*/ 1745660 w 5292634"/>
                <a:gd name="connsiteY518" fmla="*/ 4896952 h 5087721"/>
                <a:gd name="connsiteX519" fmla="*/ 1756491 w 5292634"/>
                <a:gd name="connsiteY519" fmla="*/ 4902157 h 5087721"/>
                <a:gd name="connsiteX520" fmla="*/ 1767329 w 5292634"/>
                <a:gd name="connsiteY520" fmla="*/ 4907362 h 5087721"/>
                <a:gd name="connsiteX521" fmla="*/ 1783583 w 5292634"/>
                <a:gd name="connsiteY521" fmla="*/ 4912567 h 5087721"/>
                <a:gd name="connsiteX522" fmla="*/ 1799836 w 5292634"/>
                <a:gd name="connsiteY522" fmla="*/ 4917772 h 5087721"/>
                <a:gd name="connsiteX523" fmla="*/ 1810676 w 5292634"/>
                <a:gd name="connsiteY523" fmla="*/ 4922978 h 5087721"/>
                <a:gd name="connsiteX524" fmla="*/ 1826928 w 5292634"/>
                <a:gd name="connsiteY524" fmla="*/ 4928202 h 5087721"/>
                <a:gd name="connsiteX525" fmla="*/ 1843183 w 5292634"/>
                <a:gd name="connsiteY525" fmla="*/ 4933407 h 5087721"/>
                <a:gd name="connsiteX526" fmla="*/ 1854020 w 5292634"/>
                <a:gd name="connsiteY526" fmla="*/ 4938613 h 5087721"/>
                <a:gd name="connsiteX527" fmla="*/ 1870275 w 5292634"/>
                <a:gd name="connsiteY527" fmla="*/ 4943818 h 5087721"/>
                <a:gd name="connsiteX528" fmla="*/ 1886529 w 5292634"/>
                <a:gd name="connsiteY528" fmla="*/ 4949023 h 5087721"/>
                <a:gd name="connsiteX529" fmla="*/ 1902790 w 5292634"/>
                <a:gd name="connsiteY529" fmla="*/ 4954228 h 5087721"/>
                <a:gd name="connsiteX530" fmla="*/ 1919044 w 5292634"/>
                <a:gd name="connsiteY530" fmla="*/ 4959433 h 5087721"/>
                <a:gd name="connsiteX531" fmla="*/ 1935297 w 5292634"/>
                <a:gd name="connsiteY531" fmla="*/ 4964638 h 5087721"/>
                <a:gd name="connsiteX532" fmla="*/ 1951551 w 5292634"/>
                <a:gd name="connsiteY532" fmla="*/ 4969863 h 5087721"/>
                <a:gd name="connsiteX533" fmla="*/ 1973229 w 5292634"/>
                <a:gd name="connsiteY533" fmla="*/ 4975068 h 5087721"/>
                <a:gd name="connsiteX534" fmla="*/ 1989483 w 5292634"/>
                <a:gd name="connsiteY534" fmla="*/ 4980273 h 5087721"/>
                <a:gd name="connsiteX535" fmla="*/ 2005736 w 5292634"/>
                <a:gd name="connsiteY535" fmla="*/ 4985478 h 5087721"/>
                <a:gd name="connsiteX536" fmla="*/ 2027405 w 5292634"/>
                <a:gd name="connsiteY536" fmla="*/ 4990703 h 5087721"/>
                <a:gd name="connsiteX537" fmla="*/ 2049082 w 5292634"/>
                <a:gd name="connsiteY537" fmla="*/ 4995908 h 5087721"/>
                <a:gd name="connsiteX538" fmla="*/ 2065335 w 5292634"/>
                <a:gd name="connsiteY538" fmla="*/ 5001113 h 5087721"/>
                <a:gd name="connsiteX539" fmla="*/ 2087012 w 5292634"/>
                <a:gd name="connsiteY539" fmla="*/ 5006318 h 5087721"/>
                <a:gd name="connsiteX540" fmla="*/ 2108681 w 5292634"/>
                <a:gd name="connsiteY540" fmla="*/ 5011523 h 5087721"/>
                <a:gd name="connsiteX541" fmla="*/ 2130359 w 5292634"/>
                <a:gd name="connsiteY541" fmla="*/ 5016728 h 5087721"/>
                <a:gd name="connsiteX542" fmla="*/ 2157443 w 5292634"/>
                <a:gd name="connsiteY542" fmla="*/ 5021953 h 5087721"/>
                <a:gd name="connsiteX543" fmla="*/ 2179120 w 5292634"/>
                <a:gd name="connsiteY543" fmla="*/ 5027158 h 5087721"/>
                <a:gd name="connsiteX544" fmla="*/ 2206215 w 5292634"/>
                <a:gd name="connsiteY544" fmla="*/ 5032364 h 5087721"/>
                <a:gd name="connsiteX545" fmla="*/ 2233309 w 5292634"/>
                <a:gd name="connsiteY545" fmla="*/ 5037569 h 5087721"/>
                <a:gd name="connsiteX546" fmla="*/ 2260403 w 5292634"/>
                <a:gd name="connsiteY546" fmla="*/ 5042774 h 5087721"/>
                <a:gd name="connsiteX547" fmla="*/ 2292912 w 5292634"/>
                <a:gd name="connsiteY547" fmla="*/ 5047999 h 5087721"/>
                <a:gd name="connsiteX548" fmla="*/ 2325421 w 5292634"/>
                <a:gd name="connsiteY548" fmla="*/ 5053204 h 5087721"/>
                <a:gd name="connsiteX549" fmla="*/ 2368760 w 5292634"/>
                <a:gd name="connsiteY549" fmla="*/ 5058409 h 5087721"/>
                <a:gd name="connsiteX550" fmla="*/ 2406683 w 5292634"/>
                <a:gd name="connsiteY550" fmla="*/ 5063614 h 5087721"/>
                <a:gd name="connsiteX551" fmla="*/ 2455457 w 5292634"/>
                <a:gd name="connsiteY551" fmla="*/ 5068819 h 5087721"/>
                <a:gd name="connsiteX552" fmla="*/ 2515060 w 5292634"/>
                <a:gd name="connsiteY552" fmla="*/ 5074024 h 5087721"/>
                <a:gd name="connsiteX553" fmla="*/ 2607172 w 5292634"/>
                <a:gd name="connsiteY553" fmla="*/ 5079249 h 5087721"/>
                <a:gd name="connsiteX554" fmla="*/ 2834735 w 5292634"/>
                <a:gd name="connsiteY554" fmla="*/ 5079249 h 5087721"/>
                <a:gd name="connsiteX555" fmla="*/ 2926848 w 5292634"/>
                <a:gd name="connsiteY555" fmla="*/ 5074024 h 5087721"/>
                <a:gd name="connsiteX556" fmla="*/ 2986451 w 5292634"/>
                <a:gd name="connsiteY556" fmla="*/ 5068819 h 5087721"/>
                <a:gd name="connsiteX557" fmla="*/ 3035204 w 5292634"/>
                <a:gd name="connsiteY557" fmla="*/ 5063614 h 5087721"/>
                <a:gd name="connsiteX558" fmla="*/ 3073148 w 5292634"/>
                <a:gd name="connsiteY558" fmla="*/ 5058409 h 5087721"/>
                <a:gd name="connsiteX559" fmla="*/ 3116487 w 5292634"/>
                <a:gd name="connsiteY559" fmla="*/ 5053204 h 5087721"/>
                <a:gd name="connsiteX560" fmla="*/ 3148996 w 5292634"/>
                <a:gd name="connsiteY560" fmla="*/ 5047999 h 5087721"/>
                <a:gd name="connsiteX561" fmla="*/ 3181505 w 5292634"/>
                <a:gd name="connsiteY561" fmla="*/ 5042774 h 5087721"/>
                <a:gd name="connsiteX562" fmla="*/ 3208599 w 5292634"/>
                <a:gd name="connsiteY562" fmla="*/ 5037569 h 5087721"/>
                <a:gd name="connsiteX563" fmla="*/ 3235693 w 5292634"/>
                <a:gd name="connsiteY563" fmla="*/ 5032364 h 5087721"/>
                <a:gd name="connsiteX564" fmla="*/ 3262787 w 5292634"/>
                <a:gd name="connsiteY564" fmla="*/ 5027158 h 5087721"/>
                <a:gd name="connsiteX565" fmla="*/ 3284446 w 5292634"/>
                <a:gd name="connsiteY565" fmla="*/ 5021953 h 5087721"/>
                <a:gd name="connsiteX566" fmla="*/ 3311541 w 5292634"/>
                <a:gd name="connsiteY566" fmla="*/ 5016728 h 5087721"/>
                <a:gd name="connsiteX567" fmla="*/ 3333220 w 5292634"/>
                <a:gd name="connsiteY567" fmla="*/ 5011523 h 5087721"/>
                <a:gd name="connsiteX568" fmla="*/ 3354900 w 5292634"/>
                <a:gd name="connsiteY568" fmla="*/ 5006318 h 5087721"/>
                <a:gd name="connsiteX569" fmla="*/ 3376579 w 5292634"/>
                <a:gd name="connsiteY569" fmla="*/ 5001113 h 5087721"/>
                <a:gd name="connsiteX570" fmla="*/ 3392823 w 5292634"/>
                <a:gd name="connsiteY570" fmla="*/ 4995908 h 5087721"/>
                <a:gd name="connsiteX571" fmla="*/ 3414503 w 5292634"/>
                <a:gd name="connsiteY571" fmla="*/ 4990703 h 5087721"/>
                <a:gd name="connsiteX572" fmla="*/ 3436162 w 5292634"/>
                <a:gd name="connsiteY572" fmla="*/ 4985478 h 5087721"/>
                <a:gd name="connsiteX573" fmla="*/ 3452426 w 5292634"/>
                <a:gd name="connsiteY573" fmla="*/ 4980273 h 5087721"/>
                <a:gd name="connsiteX574" fmla="*/ 3468671 w 5292634"/>
                <a:gd name="connsiteY574" fmla="*/ 4975068 h 5087721"/>
                <a:gd name="connsiteX575" fmla="*/ 3490350 w 5292634"/>
                <a:gd name="connsiteY575" fmla="*/ 4969863 h 5087721"/>
                <a:gd name="connsiteX576" fmla="*/ 3506615 w 5292634"/>
                <a:gd name="connsiteY576" fmla="*/ 4964638 h 5087721"/>
                <a:gd name="connsiteX577" fmla="*/ 3522859 w 5292634"/>
                <a:gd name="connsiteY577" fmla="*/ 4959433 h 5087721"/>
                <a:gd name="connsiteX578" fmla="*/ 3539124 w 5292634"/>
                <a:gd name="connsiteY578" fmla="*/ 4954228 h 5087721"/>
                <a:gd name="connsiteX579" fmla="*/ 3555368 w 5292634"/>
                <a:gd name="connsiteY579" fmla="*/ 4949023 h 5087721"/>
                <a:gd name="connsiteX580" fmla="*/ 3571633 w 5292634"/>
                <a:gd name="connsiteY580" fmla="*/ 4943818 h 5087721"/>
                <a:gd name="connsiteX581" fmla="*/ 3587877 w 5292634"/>
                <a:gd name="connsiteY581" fmla="*/ 4938613 h 5087721"/>
                <a:gd name="connsiteX582" fmla="*/ 3598707 w 5292634"/>
                <a:gd name="connsiteY582" fmla="*/ 4933407 h 5087721"/>
                <a:gd name="connsiteX583" fmla="*/ 3614971 w 5292634"/>
                <a:gd name="connsiteY583" fmla="*/ 4928202 h 5087721"/>
                <a:gd name="connsiteX584" fmla="*/ 3631216 w 5292634"/>
                <a:gd name="connsiteY584" fmla="*/ 4922978 h 5087721"/>
                <a:gd name="connsiteX585" fmla="*/ 3642066 w 5292634"/>
                <a:gd name="connsiteY585" fmla="*/ 4917772 h 5087721"/>
                <a:gd name="connsiteX586" fmla="*/ 3658310 w 5292634"/>
                <a:gd name="connsiteY586" fmla="*/ 4912567 h 5087721"/>
                <a:gd name="connsiteX587" fmla="*/ 3674575 w 5292634"/>
                <a:gd name="connsiteY587" fmla="*/ 4907362 h 5087721"/>
                <a:gd name="connsiteX588" fmla="*/ 3685404 w 5292634"/>
                <a:gd name="connsiteY588" fmla="*/ 4902157 h 5087721"/>
                <a:gd name="connsiteX589" fmla="*/ 3696254 w 5292634"/>
                <a:gd name="connsiteY589" fmla="*/ 4896952 h 5087721"/>
                <a:gd name="connsiteX590" fmla="*/ 3712499 w 5292634"/>
                <a:gd name="connsiteY590" fmla="*/ 4891727 h 5087721"/>
                <a:gd name="connsiteX591" fmla="*/ 3723348 w 5292634"/>
                <a:gd name="connsiteY591" fmla="*/ 4886522 h 5087721"/>
                <a:gd name="connsiteX592" fmla="*/ 3739593 w 5292634"/>
                <a:gd name="connsiteY592" fmla="*/ 4881317 h 5087721"/>
                <a:gd name="connsiteX593" fmla="*/ 3750422 w 5292634"/>
                <a:gd name="connsiteY593" fmla="*/ 4876112 h 5087721"/>
                <a:gd name="connsiteX594" fmla="*/ 3761272 w 5292634"/>
                <a:gd name="connsiteY594" fmla="*/ 4870907 h 5087721"/>
                <a:gd name="connsiteX595" fmla="*/ 3772102 w 5292634"/>
                <a:gd name="connsiteY595" fmla="*/ 4865682 h 5087721"/>
                <a:gd name="connsiteX596" fmla="*/ 3788366 w 5292634"/>
                <a:gd name="connsiteY596" fmla="*/ 4860477 h 5087721"/>
                <a:gd name="connsiteX597" fmla="*/ 3799196 w 5292634"/>
                <a:gd name="connsiteY597" fmla="*/ 4855272 h 5087721"/>
                <a:gd name="connsiteX598" fmla="*/ 3810025 w 5292634"/>
                <a:gd name="connsiteY598" fmla="*/ 4850066 h 5087721"/>
                <a:gd name="connsiteX599" fmla="*/ 3820875 w 5292634"/>
                <a:gd name="connsiteY599" fmla="*/ 4844861 h 5087721"/>
                <a:gd name="connsiteX600" fmla="*/ 3831705 w 5292634"/>
                <a:gd name="connsiteY600" fmla="*/ 4839637 h 5087721"/>
                <a:gd name="connsiteX601" fmla="*/ 3842534 w 5292634"/>
                <a:gd name="connsiteY601" fmla="*/ 4834432 h 5087721"/>
                <a:gd name="connsiteX602" fmla="*/ 3853385 w 5292634"/>
                <a:gd name="connsiteY602" fmla="*/ 4829227 h 5087721"/>
                <a:gd name="connsiteX603" fmla="*/ 3864214 w 5292634"/>
                <a:gd name="connsiteY603" fmla="*/ 4824021 h 5087721"/>
                <a:gd name="connsiteX604" fmla="*/ 3875064 w 5292634"/>
                <a:gd name="connsiteY604" fmla="*/ 4818816 h 5087721"/>
                <a:gd name="connsiteX605" fmla="*/ 3885893 w 5292634"/>
                <a:gd name="connsiteY605" fmla="*/ 4813611 h 5087721"/>
                <a:gd name="connsiteX606" fmla="*/ 3896723 w 5292634"/>
                <a:gd name="connsiteY606" fmla="*/ 4808386 h 5087721"/>
                <a:gd name="connsiteX607" fmla="*/ 3907553 w 5292634"/>
                <a:gd name="connsiteY607" fmla="*/ 4803181 h 5087721"/>
                <a:gd name="connsiteX608" fmla="*/ 3918402 w 5292634"/>
                <a:gd name="connsiteY608" fmla="*/ 4797976 h 5087721"/>
                <a:gd name="connsiteX609" fmla="*/ 3929232 w 5292634"/>
                <a:gd name="connsiteY609" fmla="*/ 4792771 h 5087721"/>
                <a:gd name="connsiteX610" fmla="*/ 3940061 w 5292634"/>
                <a:gd name="connsiteY610" fmla="*/ 4787566 h 5087721"/>
                <a:gd name="connsiteX611" fmla="*/ 3950911 w 5292634"/>
                <a:gd name="connsiteY611" fmla="*/ 4782361 h 5087721"/>
                <a:gd name="connsiteX612" fmla="*/ 3956326 w 5292634"/>
                <a:gd name="connsiteY612" fmla="*/ 4777156 h 5087721"/>
                <a:gd name="connsiteX613" fmla="*/ 3967156 w 5292634"/>
                <a:gd name="connsiteY613" fmla="*/ 4771931 h 5087721"/>
                <a:gd name="connsiteX614" fmla="*/ 3978006 w 5292634"/>
                <a:gd name="connsiteY614" fmla="*/ 4766726 h 5087721"/>
                <a:gd name="connsiteX615" fmla="*/ 3988835 w 5292634"/>
                <a:gd name="connsiteY615" fmla="*/ 4761521 h 5087721"/>
                <a:gd name="connsiteX616" fmla="*/ 3999685 w 5292634"/>
                <a:gd name="connsiteY616" fmla="*/ 4756316 h 5087721"/>
                <a:gd name="connsiteX617" fmla="*/ 4005100 w 5292634"/>
                <a:gd name="connsiteY617" fmla="*/ 4751110 h 5087721"/>
                <a:gd name="connsiteX618" fmla="*/ 4015930 w 5292634"/>
                <a:gd name="connsiteY618" fmla="*/ 4745886 h 5087721"/>
                <a:gd name="connsiteX619" fmla="*/ 4026759 w 5292634"/>
                <a:gd name="connsiteY619" fmla="*/ 4740680 h 5087721"/>
                <a:gd name="connsiteX620" fmla="*/ 4032194 w 5292634"/>
                <a:gd name="connsiteY620" fmla="*/ 4735475 h 5087721"/>
                <a:gd name="connsiteX621" fmla="*/ 4043023 w 5292634"/>
                <a:gd name="connsiteY621" fmla="*/ 4730270 h 5087721"/>
                <a:gd name="connsiteX622" fmla="*/ 4053853 w 5292634"/>
                <a:gd name="connsiteY622" fmla="*/ 4725065 h 5087721"/>
                <a:gd name="connsiteX623" fmla="*/ 4059268 w 5292634"/>
                <a:gd name="connsiteY623" fmla="*/ 4719860 h 5087721"/>
                <a:gd name="connsiteX624" fmla="*/ 4070098 w 5292634"/>
                <a:gd name="connsiteY624" fmla="*/ 4714635 h 5087721"/>
                <a:gd name="connsiteX625" fmla="*/ 4080947 w 5292634"/>
                <a:gd name="connsiteY625" fmla="*/ 4709430 h 5087721"/>
                <a:gd name="connsiteX626" fmla="*/ 4086362 w 5292634"/>
                <a:gd name="connsiteY626" fmla="*/ 4704225 h 5087721"/>
                <a:gd name="connsiteX627" fmla="*/ 4097192 w 5292634"/>
                <a:gd name="connsiteY627" fmla="*/ 4699020 h 5087721"/>
                <a:gd name="connsiteX628" fmla="*/ 4102627 w 5292634"/>
                <a:gd name="connsiteY628" fmla="*/ 4693815 h 5087721"/>
                <a:gd name="connsiteX629" fmla="*/ 4113456 w 5292634"/>
                <a:gd name="connsiteY629" fmla="*/ 4688590 h 5087721"/>
                <a:gd name="connsiteX630" fmla="*/ 4118871 w 5292634"/>
                <a:gd name="connsiteY630" fmla="*/ 4683385 h 5087721"/>
                <a:gd name="connsiteX631" fmla="*/ 4129721 w 5292634"/>
                <a:gd name="connsiteY631" fmla="*/ 4678180 h 5087721"/>
                <a:gd name="connsiteX632" fmla="*/ 4135136 w 5292634"/>
                <a:gd name="connsiteY632" fmla="*/ 4672975 h 5087721"/>
                <a:gd name="connsiteX633" fmla="*/ 4145965 w 5292634"/>
                <a:gd name="connsiteY633" fmla="*/ 4667770 h 5087721"/>
                <a:gd name="connsiteX634" fmla="*/ 4156815 w 5292634"/>
                <a:gd name="connsiteY634" fmla="*/ 4662564 h 5087721"/>
                <a:gd name="connsiteX635" fmla="*/ 4162230 w 5292634"/>
                <a:gd name="connsiteY635" fmla="*/ 4657340 h 5087721"/>
                <a:gd name="connsiteX636" fmla="*/ 4167645 w 5292634"/>
                <a:gd name="connsiteY636" fmla="*/ 4652135 h 5087721"/>
                <a:gd name="connsiteX637" fmla="*/ 4178474 w 5292634"/>
                <a:gd name="connsiteY637" fmla="*/ 4646930 h 5087721"/>
                <a:gd name="connsiteX638" fmla="*/ 4183889 w 5292634"/>
                <a:gd name="connsiteY638" fmla="*/ 4641724 h 5087721"/>
                <a:gd name="connsiteX639" fmla="*/ 4194739 w 5292634"/>
                <a:gd name="connsiteY639" fmla="*/ 4636519 h 5087721"/>
                <a:gd name="connsiteX640" fmla="*/ 4200154 w 5292634"/>
                <a:gd name="connsiteY640" fmla="*/ 4631314 h 5087721"/>
                <a:gd name="connsiteX641" fmla="*/ 4210983 w 5292634"/>
                <a:gd name="connsiteY641" fmla="*/ 4626089 h 5087721"/>
                <a:gd name="connsiteX642" fmla="*/ 4216398 w 5292634"/>
                <a:gd name="connsiteY642" fmla="*/ 4620884 h 5087721"/>
                <a:gd name="connsiteX643" fmla="*/ 4221813 w 5292634"/>
                <a:gd name="connsiteY643" fmla="*/ 4615679 h 5087721"/>
                <a:gd name="connsiteX644" fmla="*/ 4232663 w 5292634"/>
                <a:gd name="connsiteY644" fmla="*/ 4610474 h 5087721"/>
                <a:gd name="connsiteX645" fmla="*/ 4238078 w 5292634"/>
                <a:gd name="connsiteY645" fmla="*/ 4605269 h 5087721"/>
                <a:gd name="connsiteX646" fmla="*/ 4243492 w 5292634"/>
                <a:gd name="connsiteY646" fmla="*/ 4600064 h 5087721"/>
                <a:gd name="connsiteX647" fmla="*/ 4254322 w 5292634"/>
                <a:gd name="connsiteY647" fmla="*/ 4594859 h 5087721"/>
                <a:gd name="connsiteX648" fmla="*/ 4259757 w 5292634"/>
                <a:gd name="connsiteY648" fmla="*/ 4589634 h 5087721"/>
                <a:gd name="connsiteX649" fmla="*/ 4270587 w 5292634"/>
                <a:gd name="connsiteY649" fmla="*/ 4584429 h 5087721"/>
                <a:gd name="connsiteX650" fmla="*/ 4276001 w 5292634"/>
                <a:gd name="connsiteY650" fmla="*/ 4579224 h 5087721"/>
                <a:gd name="connsiteX651" fmla="*/ 4281416 w 5292634"/>
                <a:gd name="connsiteY651" fmla="*/ 4574018 h 5087721"/>
                <a:gd name="connsiteX652" fmla="*/ 4286851 w 5292634"/>
                <a:gd name="connsiteY652" fmla="*/ 4568813 h 5087721"/>
                <a:gd name="connsiteX653" fmla="*/ 4297681 w 5292634"/>
                <a:gd name="connsiteY653" fmla="*/ 4563589 h 5087721"/>
                <a:gd name="connsiteX654" fmla="*/ 4303096 w 5292634"/>
                <a:gd name="connsiteY654" fmla="*/ 4558384 h 5087721"/>
                <a:gd name="connsiteX655" fmla="*/ 4308511 w 5292634"/>
                <a:gd name="connsiteY655" fmla="*/ 4553178 h 5087721"/>
                <a:gd name="connsiteX656" fmla="*/ 4319360 w 5292634"/>
                <a:gd name="connsiteY656" fmla="*/ 4547973 h 5087721"/>
                <a:gd name="connsiteX657" fmla="*/ 4324775 w 5292634"/>
                <a:gd name="connsiteY657" fmla="*/ 4542768 h 5087721"/>
                <a:gd name="connsiteX658" fmla="*/ 4330190 w 5292634"/>
                <a:gd name="connsiteY658" fmla="*/ 4537544 h 5087721"/>
                <a:gd name="connsiteX659" fmla="*/ 4335604 w 5292634"/>
                <a:gd name="connsiteY659" fmla="*/ 4532338 h 5087721"/>
                <a:gd name="connsiteX660" fmla="*/ 4346455 w 5292634"/>
                <a:gd name="connsiteY660" fmla="*/ 4527133 h 5087721"/>
                <a:gd name="connsiteX661" fmla="*/ 4351869 w 5292634"/>
                <a:gd name="connsiteY661" fmla="*/ 4521928 h 5087721"/>
                <a:gd name="connsiteX662" fmla="*/ 4357284 w 5292634"/>
                <a:gd name="connsiteY662" fmla="*/ 4516723 h 5087721"/>
                <a:gd name="connsiteX663" fmla="*/ 4362699 w 5292634"/>
                <a:gd name="connsiteY663" fmla="*/ 4511498 h 5087721"/>
                <a:gd name="connsiteX664" fmla="*/ 4368114 w 5292634"/>
                <a:gd name="connsiteY664" fmla="*/ 4506293 h 5087721"/>
                <a:gd name="connsiteX665" fmla="*/ 4378943 w 5292634"/>
                <a:gd name="connsiteY665" fmla="*/ 4501088 h 5087721"/>
                <a:gd name="connsiteX666" fmla="*/ 4384378 w 5292634"/>
                <a:gd name="connsiteY666" fmla="*/ 4495883 h 5087721"/>
                <a:gd name="connsiteX667" fmla="*/ 4389793 w 5292634"/>
                <a:gd name="connsiteY667" fmla="*/ 4490678 h 5087721"/>
                <a:gd name="connsiteX668" fmla="*/ 4395208 w 5292634"/>
                <a:gd name="connsiteY668" fmla="*/ 4485473 h 5087721"/>
                <a:gd name="connsiteX669" fmla="*/ 4400623 w 5292634"/>
                <a:gd name="connsiteY669" fmla="*/ 4480268 h 5087721"/>
                <a:gd name="connsiteX670" fmla="*/ 4406037 w 5292634"/>
                <a:gd name="connsiteY670" fmla="*/ 4475043 h 5087721"/>
                <a:gd name="connsiteX671" fmla="*/ 4416887 w 5292634"/>
                <a:gd name="connsiteY671" fmla="*/ 4469838 h 5087721"/>
                <a:gd name="connsiteX672" fmla="*/ 4422302 w 5292634"/>
                <a:gd name="connsiteY672" fmla="*/ 4464632 h 5087721"/>
                <a:gd name="connsiteX673" fmla="*/ 4427717 w 5292634"/>
                <a:gd name="connsiteY673" fmla="*/ 4459427 h 5087721"/>
                <a:gd name="connsiteX674" fmla="*/ 4433132 w 5292634"/>
                <a:gd name="connsiteY674" fmla="*/ 4454222 h 5087721"/>
                <a:gd name="connsiteX675" fmla="*/ 4438546 w 5292634"/>
                <a:gd name="connsiteY675" fmla="*/ 4449017 h 5087721"/>
                <a:gd name="connsiteX676" fmla="*/ 4443981 w 5292634"/>
                <a:gd name="connsiteY676" fmla="*/ 4443812 h 5087721"/>
                <a:gd name="connsiteX677" fmla="*/ 4449396 w 5292634"/>
                <a:gd name="connsiteY677" fmla="*/ 4438587 h 5087721"/>
                <a:gd name="connsiteX678" fmla="*/ 4454811 w 5292634"/>
                <a:gd name="connsiteY678" fmla="*/ 4433382 h 5087721"/>
                <a:gd name="connsiteX679" fmla="*/ 4460226 w 5292634"/>
                <a:gd name="connsiteY679" fmla="*/ 4428177 h 5087721"/>
                <a:gd name="connsiteX680" fmla="*/ 4465641 w 5292634"/>
                <a:gd name="connsiteY680" fmla="*/ 4422972 h 5087721"/>
                <a:gd name="connsiteX681" fmla="*/ 4476490 w 5292634"/>
                <a:gd name="connsiteY681" fmla="*/ 4417747 h 5087721"/>
                <a:gd name="connsiteX682" fmla="*/ 4481905 w 5292634"/>
                <a:gd name="connsiteY682" fmla="*/ 4412542 h 5087721"/>
                <a:gd name="connsiteX683" fmla="*/ 4487320 w 5292634"/>
                <a:gd name="connsiteY683" fmla="*/ 4407337 h 5087721"/>
                <a:gd name="connsiteX684" fmla="*/ 4492735 w 5292634"/>
                <a:gd name="connsiteY684" fmla="*/ 4402132 h 5087721"/>
                <a:gd name="connsiteX685" fmla="*/ 4498149 w 5292634"/>
                <a:gd name="connsiteY685" fmla="*/ 4396927 h 5087721"/>
                <a:gd name="connsiteX686" fmla="*/ 4503585 w 5292634"/>
                <a:gd name="connsiteY686" fmla="*/ 4391721 h 5087721"/>
                <a:gd name="connsiteX687" fmla="*/ 4509000 w 5292634"/>
                <a:gd name="connsiteY687" fmla="*/ 4386497 h 5087721"/>
                <a:gd name="connsiteX688" fmla="*/ 4514414 w 5292634"/>
                <a:gd name="connsiteY688" fmla="*/ 4381292 h 5087721"/>
                <a:gd name="connsiteX689" fmla="*/ 4519829 w 5292634"/>
                <a:gd name="connsiteY689" fmla="*/ 4376087 h 5087721"/>
                <a:gd name="connsiteX690" fmla="*/ 4525244 w 5292634"/>
                <a:gd name="connsiteY690" fmla="*/ 4370882 h 5087721"/>
                <a:gd name="connsiteX691" fmla="*/ 4530658 w 5292634"/>
                <a:gd name="connsiteY691" fmla="*/ 4365657 h 5087721"/>
                <a:gd name="connsiteX692" fmla="*/ 4536073 w 5292634"/>
                <a:gd name="connsiteY692" fmla="*/ 4360452 h 5087721"/>
                <a:gd name="connsiteX693" fmla="*/ 4541488 w 5292634"/>
                <a:gd name="connsiteY693" fmla="*/ 4355246 h 5087721"/>
                <a:gd name="connsiteX694" fmla="*/ 4546923 w 5292634"/>
                <a:gd name="connsiteY694" fmla="*/ 4350041 h 5087721"/>
                <a:gd name="connsiteX695" fmla="*/ 4552338 w 5292634"/>
                <a:gd name="connsiteY695" fmla="*/ 4344836 h 5087721"/>
                <a:gd name="connsiteX696" fmla="*/ 4557753 w 5292634"/>
                <a:gd name="connsiteY696" fmla="*/ 4339631 h 5087721"/>
                <a:gd name="connsiteX697" fmla="*/ 4563168 w 5292634"/>
                <a:gd name="connsiteY697" fmla="*/ 4334426 h 5087721"/>
                <a:gd name="connsiteX698" fmla="*/ 4568603 w 5292634"/>
                <a:gd name="connsiteY698" fmla="*/ 4329221 h 5087721"/>
                <a:gd name="connsiteX699" fmla="*/ 4574018 w 5292634"/>
                <a:gd name="connsiteY699" fmla="*/ 4323996 h 5087721"/>
                <a:gd name="connsiteX700" fmla="*/ 4579432 w 5292634"/>
                <a:gd name="connsiteY700" fmla="*/ 4318791 h 5087721"/>
                <a:gd name="connsiteX701" fmla="*/ 4584847 w 5292634"/>
                <a:gd name="connsiteY701" fmla="*/ 4313586 h 5087721"/>
                <a:gd name="connsiteX702" fmla="*/ 4590262 w 5292634"/>
                <a:gd name="connsiteY702" fmla="*/ 4308381 h 5087721"/>
                <a:gd name="connsiteX703" fmla="*/ 4595677 w 5292634"/>
                <a:gd name="connsiteY703" fmla="*/ 4303176 h 5087721"/>
                <a:gd name="connsiteX704" fmla="*/ 4601112 w 5292634"/>
                <a:gd name="connsiteY704" fmla="*/ 4297970 h 5087721"/>
                <a:gd name="connsiteX705" fmla="*/ 4606526 w 5292634"/>
                <a:gd name="connsiteY705" fmla="*/ 4287541 h 5087721"/>
                <a:gd name="connsiteX706" fmla="*/ 4611941 w 5292634"/>
                <a:gd name="connsiteY706" fmla="*/ 4282335 h 5087721"/>
                <a:gd name="connsiteX707" fmla="*/ 4617356 w 5292634"/>
                <a:gd name="connsiteY707" fmla="*/ 4277130 h 5087721"/>
                <a:gd name="connsiteX708" fmla="*/ 4622791 w 5292634"/>
                <a:gd name="connsiteY708" fmla="*/ 4271925 h 5087721"/>
                <a:gd name="connsiteX709" fmla="*/ 4628206 w 5292634"/>
                <a:gd name="connsiteY709" fmla="*/ 4266701 h 5087721"/>
                <a:gd name="connsiteX710" fmla="*/ 4633621 w 5292634"/>
                <a:gd name="connsiteY710" fmla="*/ 4261496 h 5087721"/>
                <a:gd name="connsiteX711" fmla="*/ 4639035 w 5292634"/>
                <a:gd name="connsiteY711" fmla="*/ 4256290 h 5087721"/>
                <a:gd name="connsiteX712" fmla="*/ 4644450 w 5292634"/>
                <a:gd name="connsiteY712" fmla="*/ 4251085 h 5087721"/>
                <a:gd name="connsiteX713" fmla="*/ 4649865 w 5292634"/>
                <a:gd name="connsiteY713" fmla="*/ 4245880 h 5087721"/>
                <a:gd name="connsiteX714" fmla="*/ 4655280 w 5292634"/>
                <a:gd name="connsiteY714" fmla="*/ 4240655 h 5087721"/>
                <a:gd name="connsiteX715" fmla="*/ 4660715 w 5292634"/>
                <a:gd name="connsiteY715" fmla="*/ 4230245 h 5087721"/>
                <a:gd name="connsiteX716" fmla="*/ 4666130 w 5292634"/>
                <a:gd name="connsiteY716" fmla="*/ 4225040 h 5087721"/>
                <a:gd name="connsiteX717" fmla="*/ 4671544 w 5292634"/>
                <a:gd name="connsiteY717" fmla="*/ 4219835 h 5087721"/>
                <a:gd name="connsiteX718" fmla="*/ 4676959 w 5292634"/>
                <a:gd name="connsiteY718" fmla="*/ 4214630 h 5087721"/>
                <a:gd name="connsiteX719" fmla="*/ 4682374 w 5292634"/>
                <a:gd name="connsiteY719" fmla="*/ 4209405 h 5087721"/>
                <a:gd name="connsiteX720" fmla="*/ 4687789 w 5292634"/>
                <a:gd name="connsiteY720" fmla="*/ 4204200 h 5087721"/>
                <a:gd name="connsiteX721" fmla="*/ 4693203 w 5292634"/>
                <a:gd name="connsiteY721" fmla="*/ 4193789 h 5087721"/>
                <a:gd name="connsiteX722" fmla="*/ 4698639 w 5292634"/>
                <a:gd name="connsiteY722" fmla="*/ 4188584 h 5087721"/>
                <a:gd name="connsiteX723" fmla="*/ 4704054 w 5292634"/>
                <a:gd name="connsiteY723" fmla="*/ 4183379 h 5087721"/>
                <a:gd name="connsiteX724" fmla="*/ 4709468 w 5292634"/>
                <a:gd name="connsiteY724" fmla="*/ 4178174 h 5087721"/>
                <a:gd name="connsiteX725" fmla="*/ 4714883 w 5292634"/>
                <a:gd name="connsiteY725" fmla="*/ 4172949 h 5087721"/>
                <a:gd name="connsiteX726" fmla="*/ 4720298 w 5292634"/>
                <a:gd name="connsiteY726" fmla="*/ 4162539 h 5087721"/>
                <a:gd name="connsiteX727" fmla="*/ 4725733 w 5292634"/>
                <a:gd name="connsiteY727" fmla="*/ 4157334 h 5087721"/>
                <a:gd name="connsiteX728" fmla="*/ 4731147 w 5292634"/>
                <a:gd name="connsiteY728" fmla="*/ 4152129 h 5087721"/>
                <a:gd name="connsiteX729" fmla="*/ 4736562 w 5292634"/>
                <a:gd name="connsiteY729" fmla="*/ 4146904 h 5087721"/>
                <a:gd name="connsiteX730" fmla="*/ 4741977 w 5292634"/>
                <a:gd name="connsiteY730" fmla="*/ 4136494 h 5087721"/>
                <a:gd name="connsiteX731" fmla="*/ 4747392 w 5292634"/>
                <a:gd name="connsiteY731" fmla="*/ 4131289 h 5087721"/>
                <a:gd name="connsiteX732" fmla="*/ 4752827 w 5292634"/>
                <a:gd name="connsiteY732" fmla="*/ 4126083 h 5087721"/>
                <a:gd name="connsiteX733" fmla="*/ 4758242 w 5292634"/>
                <a:gd name="connsiteY733" fmla="*/ 4115654 h 5087721"/>
                <a:gd name="connsiteX734" fmla="*/ 4763657 w 5292634"/>
                <a:gd name="connsiteY734" fmla="*/ 4110449 h 5087721"/>
                <a:gd name="connsiteX735" fmla="*/ 4769071 w 5292634"/>
                <a:gd name="connsiteY735" fmla="*/ 4105244 h 5087721"/>
                <a:gd name="connsiteX736" fmla="*/ 4774486 w 5292634"/>
                <a:gd name="connsiteY736" fmla="*/ 4100039 h 5087721"/>
                <a:gd name="connsiteX737" fmla="*/ 4779921 w 5292634"/>
                <a:gd name="connsiteY737" fmla="*/ 4089609 h 5087721"/>
                <a:gd name="connsiteX738" fmla="*/ 4785336 w 5292634"/>
                <a:gd name="connsiteY738" fmla="*/ 4084403 h 5087721"/>
                <a:gd name="connsiteX739" fmla="*/ 4790751 w 5292634"/>
                <a:gd name="connsiteY739" fmla="*/ 4073993 h 5087721"/>
                <a:gd name="connsiteX740" fmla="*/ 4796166 w 5292634"/>
                <a:gd name="connsiteY740" fmla="*/ 4068788 h 5087721"/>
                <a:gd name="connsiteX741" fmla="*/ 4801580 w 5292634"/>
                <a:gd name="connsiteY741" fmla="*/ 4063583 h 5087721"/>
                <a:gd name="connsiteX742" fmla="*/ 4806995 w 5292634"/>
                <a:gd name="connsiteY742" fmla="*/ 4053153 h 5087721"/>
                <a:gd name="connsiteX743" fmla="*/ 4812410 w 5292634"/>
                <a:gd name="connsiteY743" fmla="*/ 4047948 h 5087721"/>
                <a:gd name="connsiteX744" fmla="*/ 4817845 w 5292634"/>
                <a:gd name="connsiteY744" fmla="*/ 4042743 h 5087721"/>
                <a:gd name="connsiteX745" fmla="*/ 4823260 w 5292634"/>
                <a:gd name="connsiteY745" fmla="*/ 4032333 h 5087721"/>
                <a:gd name="connsiteX746" fmla="*/ 4828675 w 5292634"/>
                <a:gd name="connsiteY746" fmla="*/ 4027127 h 5087721"/>
                <a:gd name="connsiteX747" fmla="*/ 4834089 w 5292634"/>
                <a:gd name="connsiteY747" fmla="*/ 4016697 h 5087721"/>
                <a:gd name="connsiteX748" fmla="*/ 4839504 w 5292634"/>
                <a:gd name="connsiteY748" fmla="*/ 4011492 h 5087721"/>
                <a:gd name="connsiteX749" fmla="*/ 4844919 w 5292634"/>
                <a:gd name="connsiteY749" fmla="*/ 4001082 h 5087721"/>
                <a:gd name="connsiteX750" fmla="*/ 4850354 w 5292634"/>
                <a:gd name="connsiteY750" fmla="*/ 3995877 h 5087721"/>
                <a:gd name="connsiteX751" fmla="*/ 4855769 w 5292634"/>
                <a:gd name="connsiteY751" fmla="*/ 3990652 h 5087721"/>
                <a:gd name="connsiteX752" fmla="*/ 4861184 w 5292634"/>
                <a:gd name="connsiteY752" fmla="*/ 3980242 h 5087721"/>
                <a:gd name="connsiteX753" fmla="*/ 4866599 w 5292634"/>
                <a:gd name="connsiteY753" fmla="*/ 3969832 h 5087721"/>
                <a:gd name="connsiteX754" fmla="*/ 4872013 w 5292634"/>
                <a:gd name="connsiteY754" fmla="*/ 3964607 h 5087721"/>
                <a:gd name="connsiteX755" fmla="*/ 4877428 w 5292634"/>
                <a:gd name="connsiteY755" fmla="*/ 3954197 h 5087721"/>
                <a:gd name="connsiteX756" fmla="*/ 4882863 w 5292634"/>
                <a:gd name="connsiteY756" fmla="*/ 3948992 h 5087721"/>
                <a:gd name="connsiteX757" fmla="*/ 4888278 w 5292634"/>
                <a:gd name="connsiteY757" fmla="*/ 3938562 h 5087721"/>
                <a:gd name="connsiteX758" fmla="*/ 4893692 w 5292634"/>
                <a:gd name="connsiteY758" fmla="*/ 3933357 h 5087721"/>
                <a:gd name="connsiteX759" fmla="*/ 4899107 w 5292634"/>
                <a:gd name="connsiteY759" fmla="*/ 3922947 h 5087721"/>
                <a:gd name="connsiteX760" fmla="*/ 4904522 w 5292634"/>
                <a:gd name="connsiteY760" fmla="*/ 3917741 h 5087721"/>
                <a:gd name="connsiteX761" fmla="*/ 4909957 w 5292634"/>
                <a:gd name="connsiteY761" fmla="*/ 3907311 h 5087721"/>
                <a:gd name="connsiteX762" fmla="*/ 4915372 w 5292634"/>
                <a:gd name="connsiteY762" fmla="*/ 3896901 h 5087721"/>
                <a:gd name="connsiteX763" fmla="*/ 4920787 w 5292634"/>
                <a:gd name="connsiteY763" fmla="*/ 3891696 h 5087721"/>
                <a:gd name="connsiteX764" fmla="*/ 4926202 w 5292634"/>
                <a:gd name="connsiteY764" fmla="*/ 3881286 h 5087721"/>
                <a:gd name="connsiteX765" fmla="*/ 4931616 w 5292634"/>
                <a:gd name="connsiteY765" fmla="*/ 3870856 h 5087721"/>
                <a:gd name="connsiteX766" fmla="*/ 4937031 w 5292634"/>
                <a:gd name="connsiteY766" fmla="*/ 3865651 h 5087721"/>
                <a:gd name="connsiteX767" fmla="*/ 4942466 w 5292634"/>
                <a:gd name="connsiteY767" fmla="*/ 3855241 h 5087721"/>
                <a:gd name="connsiteX768" fmla="*/ 4947881 w 5292634"/>
                <a:gd name="connsiteY768" fmla="*/ 3844830 h 5087721"/>
                <a:gd name="connsiteX769" fmla="*/ 4953296 w 5292634"/>
                <a:gd name="connsiteY769" fmla="*/ 3839606 h 5087721"/>
                <a:gd name="connsiteX770" fmla="*/ 4958711 w 5292634"/>
                <a:gd name="connsiteY770" fmla="*/ 3829196 h 5087721"/>
                <a:gd name="connsiteX771" fmla="*/ 4964125 w 5292634"/>
                <a:gd name="connsiteY771" fmla="*/ 3818766 h 5087721"/>
                <a:gd name="connsiteX772" fmla="*/ 4969561 w 5292634"/>
                <a:gd name="connsiteY772" fmla="*/ 3808355 h 5087721"/>
                <a:gd name="connsiteX773" fmla="*/ 4974975 w 5292634"/>
                <a:gd name="connsiteY773" fmla="*/ 3797945 h 5087721"/>
                <a:gd name="connsiteX774" fmla="*/ 4980390 w 5292634"/>
                <a:gd name="connsiteY774" fmla="*/ 3792740 h 5087721"/>
                <a:gd name="connsiteX775" fmla="*/ 4985805 w 5292634"/>
                <a:gd name="connsiteY775" fmla="*/ 3782310 h 5087721"/>
                <a:gd name="connsiteX776" fmla="*/ 4991220 w 5292634"/>
                <a:gd name="connsiteY776" fmla="*/ 3771900 h 5087721"/>
                <a:gd name="connsiteX777" fmla="*/ 4996634 w 5292634"/>
                <a:gd name="connsiteY777" fmla="*/ 3761470 h 5087721"/>
                <a:gd name="connsiteX778" fmla="*/ 5002049 w 5292634"/>
                <a:gd name="connsiteY778" fmla="*/ 3751060 h 5087721"/>
                <a:gd name="connsiteX779" fmla="*/ 5007484 w 5292634"/>
                <a:gd name="connsiteY779" fmla="*/ 3740649 h 5087721"/>
                <a:gd name="connsiteX780" fmla="*/ 5012899 w 5292634"/>
                <a:gd name="connsiteY780" fmla="*/ 3730239 h 5087721"/>
                <a:gd name="connsiteX781" fmla="*/ 5018314 w 5292634"/>
                <a:gd name="connsiteY781" fmla="*/ 3719810 h 5087721"/>
                <a:gd name="connsiteX782" fmla="*/ 5023729 w 5292634"/>
                <a:gd name="connsiteY782" fmla="*/ 3709399 h 5087721"/>
                <a:gd name="connsiteX783" fmla="*/ 5029143 w 5292634"/>
                <a:gd name="connsiteY783" fmla="*/ 3698989 h 5087721"/>
                <a:gd name="connsiteX784" fmla="*/ 5034558 w 5292634"/>
                <a:gd name="connsiteY784" fmla="*/ 3688559 h 5087721"/>
                <a:gd name="connsiteX785" fmla="*/ 5039993 w 5292634"/>
                <a:gd name="connsiteY785" fmla="*/ 3678149 h 5087721"/>
                <a:gd name="connsiteX786" fmla="*/ 5045408 w 5292634"/>
                <a:gd name="connsiteY786" fmla="*/ 3667719 h 5087721"/>
                <a:gd name="connsiteX787" fmla="*/ 5050823 w 5292634"/>
                <a:gd name="connsiteY787" fmla="*/ 3657309 h 5087721"/>
                <a:gd name="connsiteX788" fmla="*/ 5056237 w 5292634"/>
                <a:gd name="connsiteY788" fmla="*/ 3646899 h 5087721"/>
                <a:gd name="connsiteX789" fmla="*/ 5061652 w 5292634"/>
                <a:gd name="connsiteY789" fmla="*/ 3636469 h 5087721"/>
                <a:gd name="connsiteX790" fmla="*/ 5067087 w 5292634"/>
                <a:gd name="connsiteY790" fmla="*/ 3620853 h 5087721"/>
                <a:gd name="connsiteX791" fmla="*/ 5072502 w 5292634"/>
                <a:gd name="connsiteY791" fmla="*/ 3610424 h 5087721"/>
                <a:gd name="connsiteX792" fmla="*/ 5077917 w 5292634"/>
                <a:gd name="connsiteY792" fmla="*/ 3600013 h 5087721"/>
                <a:gd name="connsiteX793" fmla="*/ 5083332 w 5292634"/>
                <a:gd name="connsiteY793" fmla="*/ 3589603 h 5087721"/>
                <a:gd name="connsiteX794" fmla="*/ 5088746 w 5292634"/>
                <a:gd name="connsiteY794" fmla="*/ 3573968 h 5087721"/>
                <a:gd name="connsiteX795" fmla="*/ 5094182 w 5292634"/>
                <a:gd name="connsiteY795" fmla="*/ 3563558 h 5087721"/>
                <a:gd name="connsiteX796" fmla="*/ 5099597 w 5292634"/>
                <a:gd name="connsiteY796" fmla="*/ 3547943 h 5087721"/>
                <a:gd name="connsiteX797" fmla="*/ 5105011 w 5292634"/>
                <a:gd name="connsiteY797" fmla="*/ 3537513 h 5087721"/>
                <a:gd name="connsiteX798" fmla="*/ 5110426 w 5292634"/>
                <a:gd name="connsiteY798" fmla="*/ 3527102 h 5087721"/>
                <a:gd name="connsiteX799" fmla="*/ 5115841 w 5292634"/>
                <a:gd name="connsiteY799" fmla="*/ 3511467 h 5087721"/>
                <a:gd name="connsiteX800" fmla="*/ 5121256 w 5292634"/>
                <a:gd name="connsiteY800" fmla="*/ 3495852 h 5087721"/>
                <a:gd name="connsiteX801" fmla="*/ 5126691 w 5292634"/>
                <a:gd name="connsiteY801" fmla="*/ 3485422 h 5087721"/>
                <a:gd name="connsiteX802" fmla="*/ 5132105 w 5292634"/>
                <a:gd name="connsiteY802" fmla="*/ 3469807 h 5087721"/>
                <a:gd name="connsiteX803" fmla="*/ 5137520 w 5292634"/>
                <a:gd name="connsiteY803" fmla="*/ 3454172 h 5087721"/>
                <a:gd name="connsiteX804" fmla="*/ 5142935 w 5292634"/>
                <a:gd name="connsiteY804" fmla="*/ 3443762 h 5087721"/>
                <a:gd name="connsiteX805" fmla="*/ 5148350 w 5292634"/>
                <a:gd name="connsiteY805" fmla="*/ 3428146 h 5087721"/>
                <a:gd name="connsiteX806" fmla="*/ 5153765 w 5292634"/>
                <a:gd name="connsiteY806" fmla="*/ 3412511 h 5087721"/>
                <a:gd name="connsiteX807" fmla="*/ 5159179 w 5292634"/>
                <a:gd name="connsiteY807" fmla="*/ 3396876 h 5087721"/>
                <a:gd name="connsiteX808" fmla="*/ 5164594 w 5292634"/>
                <a:gd name="connsiteY808" fmla="*/ 3381261 h 5087721"/>
                <a:gd name="connsiteX809" fmla="*/ 5170029 w 5292634"/>
                <a:gd name="connsiteY809" fmla="*/ 3365626 h 5087721"/>
                <a:gd name="connsiteX810" fmla="*/ 5175444 w 5292634"/>
                <a:gd name="connsiteY810" fmla="*/ 3350010 h 5087721"/>
                <a:gd name="connsiteX811" fmla="*/ 5180859 w 5292634"/>
                <a:gd name="connsiteY811" fmla="*/ 3329170 h 5087721"/>
                <a:gd name="connsiteX812" fmla="*/ 5186274 w 5292634"/>
                <a:gd name="connsiteY812" fmla="*/ 3313535 h 5087721"/>
                <a:gd name="connsiteX813" fmla="*/ 5191709 w 5292634"/>
                <a:gd name="connsiteY813" fmla="*/ 3297920 h 5087721"/>
                <a:gd name="connsiteX814" fmla="*/ 5197123 w 5292634"/>
                <a:gd name="connsiteY814" fmla="*/ 3277099 h 5087721"/>
                <a:gd name="connsiteX815" fmla="*/ 5202538 w 5292634"/>
                <a:gd name="connsiteY815" fmla="*/ 3256259 h 5087721"/>
                <a:gd name="connsiteX816" fmla="*/ 5207953 w 5292634"/>
                <a:gd name="connsiteY816" fmla="*/ 3240624 h 5087721"/>
                <a:gd name="connsiteX817" fmla="*/ 5213368 w 5292634"/>
                <a:gd name="connsiteY817" fmla="*/ 3219784 h 5087721"/>
                <a:gd name="connsiteX818" fmla="*/ 5218782 w 5292634"/>
                <a:gd name="connsiteY818" fmla="*/ 3198964 h 5087721"/>
                <a:gd name="connsiteX819" fmla="*/ 5224218 w 5292634"/>
                <a:gd name="connsiteY819" fmla="*/ 3178124 h 5087721"/>
                <a:gd name="connsiteX820" fmla="*/ 5229632 w 5292634"/>
                <a:gd name="connsiteY820" fmla="*/ 3152078 h 5087721"/>
                <a:gd name="connsiteX821" fmla="*/ 5235047 w 5292634"/>
                <a:gd name="connsiteY821" fmla="*/ 3131258 h 5087721"/>
                <a:gd name="connsiteX822" fmla="*/ 5240462 w 5292634"/>
                <a:gd name="connsiteY822" fmla="*/ 3105213 h 5087721"/>
                <a:gd name="connsiteX823" fmla="*/ 5245877 w 5292634"/>
                <a:gd name="connsiteY823" fmla="*/ 3079168 h 5087721"/>
                <a:gd name="connsiteX824" fmla="*/ 5251312 w 5292634"/>
                <a:gd name="connsiteY824" fmla="*/ 3053122 h 5087721"/>
                <a:gd name="connsiteX825" fmla="*/ 5256727 w 5292634"/>
                <a:gd name="connsiteY825" fmla="*/ 3021872 h 5087721"/>
                <a:gd name="connsiteX826" fmla="*/ 5262142 w 5292634"/>
                <a:gd name="connsiteY826" fmla="*/ 2990622 h 5087721"/>
                <a:gd name="connsiteX827" fmla="*/ 5267556 w 5292634"/>
                <a:gd name="connsiteY827" fmla="*/ 2948961 h 5087721"/>
                <a:gd name="connsiteX828" fmla="*/ 5272971 w 5292634"/>
                <a:gd name="connsiteY828" fmla="*/ 2912486 h 5087721"/>
                <a:gd name="connsiteX829" fmla="*/ 5278386 w 5292634"/>
                <a:gd name="connsiteY829" fmla="*/ 2865620 h 5087721"/>
                <a:gd name="connsiteX830" fmla="*/ 5283821 w 5292634"/>
                <a:gd name="connsiteY830" fmla="*/ 2808325 h 5087721"/>
                <a:gd name="connsiteX831" fmla="*/ 5283821 w 5292634"/>
                <a:gd name="connsiteY831" fmla="*/ 2417685 h 5087721"/>
                <a:gd name="connsiteX832" fmla="*/ 5278386 w 5292634"/>
                <a:gd name="connsiteY832" fmla="*/ 2355185 h 5087721"/>
                <a:gd name="connsiteX833" fmla="*/ 5272971 w 5292634"/>
                <a:gd name="connsiteY833" fmla="*/ 2313504 h 5087721"/>
                <a:gd name="connsiteX834" fmla="*/ 5267556 w 5292634"/>
                <a:gd name="connsiteY834" fmla="*/ 2271844 h 5087721"/>
                <a:gd name="connsiteX835" fmla="*/ 5262142 w 5292634"/>
                <a:gd name="connsiteY835" fmla="*/ 2235388 h 5087721"/>
                <a:gd name="connsiteX836" fmla="*/ 5256727 w 5292634"/>
                <a:gd name="connsiteY836" fmla="*/ 2198913 h 5087721"/>
                <a:gd name="connsiteX837" fmla="*/ 5251312 w 5292634"/>
                <a:gd name="connsiteY837" fmla="*/ 2172888 h 5087721"/>
                <a:gd name="connsiteX838" fmla="*/ 5245877 w 5292634"/>
                <a:gd name="connsiteY838" fmla="*/ 2141618 h 5087721"/>
                <a:gd name="connsiteX839" fmla="*/ 5240462 w 5292634"/>
                <a:gd name="connsiteY839" fmla="*/ 2115592 h 5087721"/>
                <a:gd name="connsiteX840" fmla="*/ 5235047 w 5292634"/>
                <a:gd name="connsiteY840" fmla="*/ 2094752 h 5087721"/>
                <a:gd name="connsiteX841" fmla="*/ 5229632 w 5292634"/>
                <a:gd name="connsiteY841" fmla="*/ 2068709 h 5087721"/>
                <a:gd name="connsiteX842" fmla="*/ 5224218 w 5292634"/>
                <a:gd name="connsiteY842" fmla="*/ 2042665 h 5087721"/>
                <a:gd name="connsiteX843" fmla="*/ 5218782 w 5292634"/>
                <a:gd name="connsiteY843" fmla="*/ 2021835 h 5087721"/>
                <a:gd name="connsiteX844" fmla="*/ 5213368 w 5292634"/>
                <a:gd name="connsiteY844" fmla="*/ 2000997 h 5087721"/>
                <a:gd name="connsiteX845" fmla="*/ 5207953 w 5292634"/>
                <a:gd name="connsiteY845" fmla="*/ 1980159 h 5087721"/>
                <a:gd name="connsiteX846" fmla="*/ 5202538 w 5292634"/>
                <a:gd name="connsiteY846" fmla="*/ 1964536 h 5087721"/>
                <a:gd name="connsiteX847" fmla="*/ 5191709 w 5292634"/>
                <a:gd name="connsiteY847" fmla="*/ 1964536 h 5087721"/>
                <a:gd name="connsiteX848" fmla="*/ 5170029 w 5292634"/>
                <a:gd name="connsiteY848" fmla="*/ 1969749 h 5087721"/>
                <a:gd name="connsiteX849" fmla="*/ 5153765 w 5292634"/>
                <a:gd name="connsiteY849" fmla="*/ 1974954 h 5087721"/>
                <a:gd name="connsiteX850" fmla="*/ 5132105 w 5292634"/>
                <a:gd name="connsiteY850" fmla="*/ 1980159 h 5087721"/>
                <a:gd name="connsiteX851" fmla="*/ 5110426 w 5292634"/>
                <a:gd name="connsiteY851" fmla="*/ 1985372 h 5087721"/>
                <a:gd name="connsiteX852" fmla="*/ 5088746 w 5292634"/>
                <a:gd name="connsiteY852" fmla="*/ 1990579 h 5087721"/>
                <a:gd name="connsiteX853" fmla="*/ 5072502 w 5292634"/>
                <a:gd name="connsiteY853" fmla="*/ 1995792 h 5087721"/>
                <a:gd name="connsiteX854" fmla="*/ 5050823 w 5292634"/>
                <a:gd name="connsiteY854" fmla="*/ 2000997 h 5087721"/>
                <a:gd name="connsiteX855" fmla="*/ 5029143 w 5292634"/>
                <a:gd name="connsiteY855" fmla="*/ 2006210 h 5087721"/>
                <a:gd name="connsiteX856" fmla="*/ 5012899 w 5292634"/>
                <a:gd name="connsiteY856" fmla="*/ 2011417 h 5087721"/>
                <a:gd name="connsiteX857" fmla="*/ 4991220 w 5292634"/>
                <a:gd name="connsiteY857" fmla="*/ 2016622 h 5087721"/>
                <a:gd name="connsiteX858" fmla="*/ 4969561 w 5292634"/>
                <a:gd name="connsiteY858" fmla="*/ 2021835 h 5087721"/>
                <a:gd name="connsiteX859" fmla="*/ 4947881 w 5292634"/>
                <a:gd name="connsiteY859" fmla="*/ 2027040 h 5087721"/>
                <a:gd name="connsiteX860" fmla="*/ 4931616 w 5292634"/>
                <a:gd name="connsiteY860" fmla="*/ 2032246 h 5087721"/>
                <a:gd name="connsiteX861" fmla="*/ 4909957 w 5292634"/>
                <a:gd name="connsiteY861" fmla="*/ 2037460 h 5087721"/>
                <a:gd name="connsiteX862" fmla="*/ 4888278 w 5292634"/>
                <a:gd name="connsiteY862" fmla="*/ 2042665 h 5087721"/>
                <a:gd name="connsiteX863" fmla="*/ 4872013 w 5292634"/>
                <a:gd name="connsiteY863" fmla="*/ 2047878 h 5087721"/>
                <a:gd name="connsiteX864" fmla="*/ 4850354 w 5292634"/>
                <a:gd name="connsiteY864" fmla="*/ 2053083 h 5087721"/>
                <a:gd name="connsiteX865" fmla="*/ 4828675 w 5292634"/>
                <a:gd name="connsiteY865" fmla="*/ 2058289 h 5087721"/>
                <a:gd name="connsiteX866" fmla="*/ 4806995 w 5292634"/>
                <a:gd name="connsiteY866" fmla="*/ 2063504 h 5087721"/>
                <a:gd name="connsiteX867" fmla="*/ 4790751 w 5292634"/>
                <a:gd name="connsiteY867" fmla="*/ 2068709 h 5087721"/>
                <a:gd name="connsiteX868" fmla="*/ 4769071 w 5292634"/>
                <a:gd name="connsiteY868" fmla="*/ 2073914 h 5087721"/>
                <a:gd name="connsiteX869" fmla="*/ 4747392 w 5292634"/>
                <a:gd name="connsiteY869" fmla="*/ 2079127 h 5087721"/>
                <a:gd name="connsiteX870" fmla="*/ 4731147 w 5292634"/>
                <a:gd name="connsiteY870" fmla="*/ 2084332 h 5087721"/>
                <a:gd name="connsiteX871" fmla="*/ 4709468 w 5292634"/>
                <a:gd name="connsiteY871" fmla="*/ 2089539 h 5087721"/>
                <a:gd name="connsiteX872" fmla="*/ 4687789 w 5292634"/>
                <a:gd name="connsiteY872" fmla="*/ 2094752 h 5087721"/>
                <a:gd name="connsiteX873" fmla="*/ 4671544 w 5292634"/>
                <a:gd name="connsiteY873" fmla="*/ 2099957 h 5087721"/>
                <a:gd name="connsiteX874" fmla="*/ 4649865 w 5292634"/>
                <a:gd name="connsiteY874" fmla="*/ 2105162 h 5087721"/>
                <a:gd name="connsiteX875" fmla="*/ 4628206 w 5292634"/>
                <a:gd name="connsiteY875" fmla="*/ 2110368 h 5087721"/>
                <a:gd name="connsiteX876" fmla="*/ 4606526 w 5292634"/>
                <a:gd name="connsiteY876" fmla="*/ 2115592 h 5087721"/>
                <a:gd name="connsiteX877" fmla="*/ 4590262 w 5292634"/>
                <a:gd name="connsiteY877" fmla="*/ 2120797 h 5087721"/>
                <a:gd name="connsiteX878" fmla="*/ 4568603 w 5292634"/>
                <a:gd name="connsiteY878" fmla="*/ 2126002 h 5087721"/>
                <a:gd name="connsiteX879" fmla="*/ 4546923 w 5292634"/>
                <a:gd name="connsiteY879" fmla="*/ 2131208 h 5087721"/>
                <a:gd name="connsiteX880" fmla="*/ 4530658 w 5292634"/>
                <a:gd name="connsiteY880" fmla="*/ 2136413 h 5087721"/>
                <a:gd name="connsiteX881" fmla="*/ 4509000 w 5292634"/>
                <a:gd name="connsiteY881" fmla="*/ 2141618 h 5087721"/>
                <a:gd name="connsiteX882" fmla="*/ 4487320 w 5292634"/>
                <a:gd name="connsiteY882" fmla="*/ 2146842 h 5087721"/>
                <a:gd name="connsiteX883" fmla="*/ 4471076 w 5292634"/>
                <a:gd name="connsiteY883" fmla="*/ 2152048 h 5087721"/>
                <a:gd name="connsiteX884" fmla="*/ 4471076 w 5292634"/>
                <a:gd name="connsiteY884" fmla="*/ 2178093 h 5087721"/>
                <a:gd name="connsiteX885" fmla="*/ 4476490 w 5292634"/>
                <a:gd name="connsiteY885" fmla="*/ 2198913 h 5087721"/>
                <a:gd name="connsiteX886" fmla="*/ 4481905 w 5292634"/>
                <a:gd name="connsiteY886" fmla="*/ 2219754 h 5087721"/>
                <a:gd name="connsiteX887" fmla="*/ 4487320 w 5292634"/>
                <a:gd name="connsiteY887" fmla="*/ 2245799 h 5087721"/>
                <a:gd name="connsiteX888" fmla="*/ 4492735 w 5292634"/>
                <a:gd name="connsiteY888" fmla="*/ 2266639 h 5087721"/>
                <a:gd name="connsiteX889" fmla="*/ 4498149 w 5292634"/>
                <a:gd name="connsiteY889" fmla="*/ 2292664 h 5087721"/>
                <a:gd name="connsiteX890" fmla="*/ 4503585 w 5292634"/>
                <a:gd name="connsiteY890" fmla="*/ 2323934 h 5087721"/>
                <a:gd name="connsiteX891" fmla="*/ 4509000 w 5292634"/>
                <a:gd name="connsiteY891" fmla="*/ 2360390 h 5087721"/>
                <a:gd name="connsiteX892" fmla="*/ 4514414 w 5292634"/>
                <a:gd name="connsiteY892" fmla="*/ 2396845 h 5087721"/>
                <a:gd name="connsiteX893" fmla="*/ 4519829 w 5292634"/>
                <a:gd name="connsiteY893" fmla="*/ 2443731 h 5087721"/>
                <a:gd name="connsiteX894" fmla="*/ 4525244 w 5292634"/>
                <a:gd name="connsiteY894" fmla="*/ 2511436 h 5087721"/>
                <a:gd name="connsiteX895" fmla="*/ 4525244 w 5292634"/>
                <a:gd name="connsiteY895" fmla="*/ 2709349 h 5087721"/>
                <a:gd name="connsiteX896" fmla="*/ 4519829 w 5292634"/>
                <a:gd name="connsiteY896" fmla="*/ 2777074 h 5087721"/>
                <a:gd name="connsiteX897" fmla="*/ 4514414 w 5292634"/>
                <a:gd name="connsiteY897" fmla="*/ 2823960 h 5087721"/>
                <a:gd name="connsiteX898" fmla="*/ 4509000 w 5292634"/>
                <a:gd name="connsiteY898" fmla="*/ 2860396 h 5087721"/>
                <a:gd name="connsiteX899" fmla="*/ 4503585 w 5292634"/>
                <a:gd name="connsiteY899" fmla="*/ 2896871 h 5087721"/>
                <a:gd name="connsiteX900" fmla="*/ 4498149 w 5292634"/>
                <a:gd name="connsiteY900" fmla="*/ 2922916 h 5087721"/>
                <a:gd name="connsiteX901" fmla="*/ 4492735 w 5292634"/>
                <a:gd name="connsiteY901" fmla="*/ 2954166 h 5087721"/>
                <a:gd name="connsiteX902" fmla="*/ 4487320 w 5292634"/>
                <a:gd name="connsiteY902" fmla="*/ 2975006 h 5087721"/>
                <a:gd name="connsiteX903" fmla="*/ 4481905 w 5292634"/>
                <a:gd name="connsiteY903" fmla="*/ 3001032 h 5087721"/>
                <a:gd name="connsiteX904" fmla="*/ 4476490 w 5292634"/>
                <a:gd name="connsiteY904" fmla="*/ 3021872 h 5087721"/>
                <a:gd name="connsiteX905" fmla="*/ 4471076 w 5292634"/>
                <a:gd name="connsiteY905" fmla="*/ 3042712 h 5087721"/>
                <a:gd name="connsiteX906" fmla="*/ 4465641 w 5292634"/>
                <a:gd name="connsiteY906" fmla="*/ 3063532 h 5087721"/>
                <a:gd name="connsiteX907" fmla="*/ 4460226 w 5292634"/>
                <a:gd name="connsiteY907" fmla="*/ 3079168 h 5087721"/>
                <a:gd name="connsiteX908" fmla="*/ 4454811 w 5292634"/>
                <a:gd name="connsiteY908" fmla="*/ 3100008 h 5087721"/>
                <a:gd name="connsiteX909" fmla="*/ 4449396 w 5292634"/>
                <a:gd name="connsiteY909" fmla="*/ 3120828 h 5087721"/>
                <a:gd name="connsiteX910" fmla="*/ 4443981 w 5292634"/>
                <a:gd name="connsiteY910" fmla="*/ 3136463 h 5087721"/>
                <a:gd name="connsiteX911" fmla="*/ 4438546 w 5292634"/>
                <a:gd name="connsiteY911" fmla="*/ 3152078 h 5087721"/>
                <a:gd name="connsiteX912" fmla="*/ 4433132 w 5292634"/>
                <a:gd name="connsiteY912" fmla="*/ 3167713 h 5087721"/>
                <a:gd name="connsiteX913" fmla="*/ 4427717 w 5292634"/>
                <a:gd name="connsiteY913" fmla="*/ 3183329 h 5087721"/>
                <a:gd name="connsiteX914" fmla="*/ 4422302 w 5292634"/>
                <a:gd name="connsiteY914" fmla="*/ 3198964 h 5087721"/>
                <a:gd name="connsiteX915" fmla="*/ 4416887 w 5292634"/>
                <a:gd name="connsiteY915" fmla="*/ 3209374 h 5087721"/>
                <a:gd name="connsiteX916" fmla="*/ 4411452 w 5292634"/>
                <a:gd name="connsiteY916" fmla="*/ 3225009 h 5087721"/>
                <a:gd name="connsiteX917" fmla="*/ 4406037 w 5292634"/>
                <a:gd name="connsiteY917" fmla="*/ 3235419 h 5087721"/>
                <a:gd name="connsiteX918" fmla="*/ 4400623 w 5292634"/>
                <a:gd name="connsiteY918" fmla="*/ 3251054 h 5087721"/>
                <a:gd name="connsiteX919" fmla="*/ 4395208 w 5292634"/>
                <a:gd name="connsiteY919" fmla="*/ 3266670 h 5087721"/>
                <a:gd name="connsiteX920" fmla="*/ 4389793 w 5292634"/>
                <a:gd name="connsiteY920" fmla="*/ 3277099 h 5087721"/>
                <a:gd name="connsiteX921" fmla="*/ 4384378 w 5292634"/>
                <a:gd name="connsiteY921" fmla="*/ 3287510 h 5087721"/>
                <a:gd name="connsiteX922" fmla="*/ 4378943 w 5292634"/>
                <a:gd name="connsiteY922" fmla="*/ 3303125 h 5087721"/>
                <a:gd name="connsiteX923" fmla="*/ 4373528 w 5292634"/>
                <a:gd name="connsiteY923" fmla="*/ 3313535 h 5087721"/>
                <a:gd name="connsiteX924" fmla="*/ 4368114 w 5292634"/>
                <a:gd name="connsiteY924" fmla="*/ 3323965 h 5087721"/>
                <a:gd name="connsiteX925" fmla="*/ 4362699 w 5292634"/>
                <a:gd name="connsiteY925" fmla="*/ 3334376 h 5087721"/>
                <a:gd name="connsiteX926" fmla="*/ 4357284 w 5292634"/>
                <a:gd name="connsiteY926" fmla="*/ 3350010 h 5087721"/>
                <a:gd name="connsiteX927" fmla="*/ 4351869 w 5292634"/>
                <a:gd name="connsiteY927" fmla="*/ 3360421 h 5087721"/>
                <a:gd name="connsiteX928" fmla="*/ 4346455 w 5292634"/>
                <a:gd name="connsiteY928" fmla="*/ 3370851 h 5087721"/>
                <a:gd name="connsiteX929" fmla="*/ 4341019 w 5292634"/>
                <a:gd name="connsiteY929" fmla="*/ 3381261 h 5087721"/>
                <a:gd name="connsiteX930" fmla="*/ 4335604 w 5292634"/>
                <a:gd name="connsiteY930" fmla="*/ 3391671 h 5087721"/>
                <a:gd name="connsiteX931" fmla="*/ 4330190 w 5292634"/>
                <a:gd name="connsiteY931" fmla="*/ 3402101 h 5087721"/>
                <a:gd name="connsiteX932" fmla="*/ 4324775 w 5292634"/>
                <a:gd name="connsiteY932" fmla="*/ 3412511 h 5087721"/>
                <a:gd name="connsiteX933" fmla="*/ 4319360 w 5292634"/>
                <a:gd name="connsiteY933" fmla="*/ 3422921 h 5087721"/>
                <a:gd name="connsiteX934" fmla="*/ 4313925 w 5292634"/>
                <a:gd name="connsiteY934" fmla="*/ 3433351 h 5087721"/>
                <a:gd name="connsiteX935" fmla="*/ 4308511 w 5292634"/>
                <a:gd name="connsiteY935" fmla="*/ 3438556 h 5087721"/>
                <a:gd name="connsiteX936" fmla="*/ 4303096 w 5292634"/>
                <a:gd name="connsiteY936" fmla="*/ 3448967 h 5087721"/>
                <a:gd name="connsiteX937" fmla="*/ 4297681 w 5292634"/>
                <a:gd name="connsiteY937" fmla="*/ 3459377 h 5087721"/>
                <a:gd name="connsiteX938" fmla="*/ 4292266 w 5292634"/>
                <a:gd name="connsiteY938" fmla="*/ 3469807 h 5087721"/>
                <a:gd name="connsiteX939" fmla="*/ 4286851 w 5292634"/>
                <a:gd name="connsiteY939" fmla="*/ 3475012 h 5087721"/>
                <a:gd name="connsiteX940" fmla="*/ 4281416 w 5292634"/>
                <a:gd name="connsiteY940" fmla="*/ 3485422 h 5087721"/>
                <a:gd name="connsiteX941" fmla="*/ 4276001 w 5292634"/>
                <a:gd name="connsiteY941" fmla="*/ 3495852 h 5087721"/>
                <a:gd name="connsiteX942" fmla="*/ 4270587 w 5292634"/>
                <a:gd name="connsiteY942" fmla="*/ 3506262 h 5087721"/>
                <a:gd name="connsiteX943" fmla="*/ 4265172 w 5292634"/>
                <a:gd name="connsiteY943" fmla="*/ 3511467 h 5087721"/>
                <a:gd name="connsiteX944" fmla="*/ 4259757 w 5292634"/>
                <a:gd name="connsiteY944" fmla="*/ 3521897 h 5087721"/>
                <a:gd name="connsiteX945" fmla="*/ 4254322 w 5292634"/>
                <a:gd name="connsiteY945" fmla="*/ 3527102 h 5087721"/>
                <a:gd name="connsiteX946" fmla="*/ 4248907 w 5292634"/>
                <a:gd name="connsiteY946" fmla="*/ 3537513 h 5087721"/>
                <a:gd name="connsiteX947" fmla="*/ 4243492 w 5292634"/>
                <a:gd name="connsiteY947" fmla="*/ 3547943 h 5087721"/>
                <a:gd name="connsiteX948" fmla="*/ 4238078 w 5292634"/>
                <a:gd name="connsiteY948" fmla="*/ 3553148 h 5087721"/>
                <a:gd name="connsiteX949" fmla="*/ 4232663 w 5292634"/>
                <a:gd name="connsiteY949" fmla="*/ 3563558 h 5087721"/>
                <a:gd name="connsiteX950" fmla="*/ 4227248 w 5292634"/>
                <a:gd name="connsiteY950" fmla="*/ 3568763 h 5087721"/>
                <a:gd name="connsiteX951" fmla="*/ 4221813 w 5292634"/>
                <a:gd name="connsiteY951" fmla="*/ 3579193 h 5087721"/>
                <a:gd name="connsiteX952" fmla="*/ 4216398 w 5292634"/>
                <a:gd name="connsiteY952" fmla="*/ 3584398 h 5087721"/>
                <a:gd name="connsiteX953" fmla="*/ 4210983 w 5292634"/>
                <a:gd name="connsiteY953" fmla="*/ 3594808 h 5087721"/>
                <a:gd name="connsiteX954" fmla="*/ 4205569 w 5292634"/>
                <a:gd name="connsiteY954" fmla="*/ 3600013 h 5087721"/>
                <a:gd name="connsiteX955" fmla="*/ 4200154 w 5292634"/>
                <a:gd name="connsiteY955" fmla="*/ 3605218 h 5087721"/>
                <a:gd name="connsiteX956" fmla="*/ 4194739 w 5292634"/>
                <a:gd name="connsiteY956" fmla="*/ 3615648 h 5087721"/>
                <a:gd name="connsiteX957" fmla="*/ 4189324 w 5292634"/>
                <a:gd name="connsiteY957" fmla="*/ 3620853 h 5087721"/>
                <a:gd name="connsiteX958" fmla="*/ 4183889 w 5292634"/>
                <a:gd name="connsiteY958" fmla="*/ 3631263 h 5087721"/>
                <a:gd name="connsiteX959" fmla="*/ 4178474 w 5292634"/>
                <a:gd name="connsiteY959" fmla="*/ 3636469 h 5087721"/>
                <a:gd name="connsiteX960" fmla="*/ 4173059 w 5292634"/>
                <a:gd name="connsiteY960" fmla="*/ 3646899 h 5087721"/>
                <a:gd name="connsiteX961" fmla="*/ 4167645 w 5292634"/>
                <a:gd name="connsiteY961" fmla="*/ 3652104 h 5087721"/>
                <a:gd name="connsiteX962" fmla="*/ 4162230 w 5292634"/>
                <a:gd name="connsiteY962" fmla="*/ 3657309 h 5087721"/>
                <a:gd name="connsiteX963" fmla="*/ 4156815 w 5292634"/>
                <a:gd name="connsiteY963" fmla="*/ 3662514 h 5087721"/>
                <a:gd name="connsiteX964" fmla="*/ 4151380 w 5292634"/>
                <a:gd name="connsiteY964" fmla="*/ 3672944 h 5087721"/>
                <a:gd name="connsiteX965" fmla="*/ 4145965 w 5292634"/>
                <a:gd name="connsiteY965" fmla="*/ 3678149 h 5087721"/>
                <a:gd name="connsiteX966" fmla="*/ 4140551 w 5292634"/>
                <a:gd name="connsiteY966" fmla="*/ 3683354 h 5087721"/>
                <a:gd name="connsiteX967" fmla="*/ 4135136 w 5292634"/>
                <a:gd name="connsiteY967" fmla="*/ 3693764 h 5087721"/>
                <a:gd name="connsiteX968" fmla="*/ 4129721 w 5292634"/>
                <a:gd name="connsiteY968" fmla="*/ 3698989 h 5087721"/>
                <a:gd name="connsiteX969" fmla="*/ 4124286 w 5292634"/>
                <a:gd name="connsiteY969" fmla="*/ 3704194 h 5087721"/>
                <a:gd name="connsiteX970" fmla="*/ 4118871 w 5292634"/>
                <a:gd name="connsiteY970" fmla="*/ 3709399 h 5087721"/>
                <a:gd name="connsiteX971" fmla="*/ 4113456 w 5292634"/>
                <a:gd name="connsiteY971" fmla="*/ 3719810 h 5087721"/>
                <a:gd name="connsiteX972" fmla="*/ 4108042 w 5292634"/>
                <a:gd name="connsiteY972" fmla="*/ 3725034 h 5087721"/>
                <a:gd name="connsiteX973" fmla="*/ 4102627 w 5292634"/>
                <a:gd name="connsiteY973" fmla="*/ 3730239 h 5087721"/>
                <a:gd name="connsiteX974" fmla="*/ 4097192 w 5292634"/>
                <a:gd name="connsiteY974" fmla="*/ 3735444 h 5087721"/>
                <a:gd name="connsiteX975" fmla="*/ 4091777 w 5292634"/>
                <a:gd name="connsiteY975" fmla="*/ 3740649 h 5087721"/>
                <a:gd name="connsiteX976" fmla="*/ 4086362 w 5292634"/>
                <a:gd name="connsiteY976" fmla="*/ 3745855 h 5087721"/>
                <a:gd name="connsiteX977" fmla="*/ 4080947 w 5292634"/>
                <a:gd name="connsiteY977" fmla="*/ 3756265 h 5087721"/>
                <a:gd name="connsiteX978" fmla="*/ 4075533 w 5292634"/>
                <a:gd name="connsiteY978" fmla="*/ 3761470 h 5087721"/>
                <a:gd name="connsiteX979" fmla="*/ 4070098 w 5292634"/>
                <a:gd name="connsiteY979" fmla="*/ 3766695 h 5087721"/>
                <a:gd name="connsiteX980" fmla="*/ 4064682 w 5292634"/>
                <a:gd name="connsiteY980" fmla="*/ 3771900 h 5087721"/>
                <a:gd name="connsiteX981" fmla="*/ 4059268 w 5292634"/>
                <a:gd name="connsiteY981" fmla="*/ 3777105 h 5087721"/>
                <a:gd name="connsiteX982" fmla="*/ 4053853 w 5292634"/>
                <a:gd name="connsiteY982" fmla="*/ 3782310 h 5087721"/>
                <a:gd name="connsiteX983" fmla="*/ 4048438 w 5292634"/>
                <a:gd name="connsiteY983" fmla="*/ 3787515 h 5087721"/>
                <a:gd name="connsiteX984" fmla="*/ 4043023 w 5292634"/>
                <a:gd name="connsiteY984" fmla="*/ 3792740 h 5087721"/>
                <a:gd name="connsiteX985" fmla="*/ 4037609 w 5292634"/>
                <a:gd name="connsiteY985" fmla="*/ 3797945 h 5087721"/>
                <a:gd name="connsiteX986" fmla="*/ 4032194 w 5292634"/>
                <a:gd name="connsiteY986" fmla="*/ 3803150 h 5087721"/>
                <a:gd name="connsiteX987" fmla="*/ 4026759 w 5292634"/>
                <a:gd name="connsiteY987" fmla="*/ 3808355 h 5087721"/>
                <a:gd name="connsiteX988" fmla="*/ 4021344 w 5292634"/>
                <a:gd name="connsiteY988" fmla="*/ 3818766 h 5087721"/>
                <a:gd name="connsiteX989" fmla="*/ 4015930 w 5292634"/>
                <a:gd name="connsiteY989" fmla="*/ 3823991 h 5087721"/>
                <a:gd name="connsiteX990" fmla="*/ 4010514 w 5292634"/>
                <a:gd name="connsiteY990" fmla="*/ 3829196 h 5087721"/>
                <a:gd name="connsiteX991" fmla="*/ 4005100 w 5292634"/>
                <a:gd name="connsiteY991" fmla="*/ 3834401 h 5087721"/>
                <a:gd name="connsiteX992" fmla="*/ 3999685 w 5292634"/>
                <a:gd name="connsiteY992" fmla="*/ 3839606 h 5087721"/>
                <a:gd name="connsiteX993" fmla="*/ 3994250 w 5292634"/>
                <a:gd name="connsiteY993" fmla="*/ 3844830 h 5087721"/>
                <a:gd name="connsiteX994" fmla="*/ 3988835 w 5292634"/>
                <a:gd name="connsiteY994" fmla="*/ 3850035 h 5087721"/>
                <a:gd name="connsiteX995" fmla="*/ 3983420 w 5292634"/>
                <a:gd name="connsiteY995" fmla="*/ 3855241 h 5087721"/>
                <a:gd name="connsiteX996" fmla="*/ 3978006 w 5292634"/>
                <a:gd name="connsiteY996" fmla="*/ 3860446 h 5087721"/>
                <a:gd name="connsiteX997" fmla="*/ 3967156 w 5292634"/>
                <a:gd name="connsiteY997" fmla="*/ 3865651 h 5087721"/>
                <a:gd name="connsiteX998" fmla="*/ 3961741 w 5292634"/>
                <a:gd name="connsiteY998" fmla="*/ 3870856 h 5087721"/>
                <a:gd name="connsiteX999" fmla="*/ 3956326 w 5292634"/>
                <a:gd name="connsiteY999" fmla="*/ 3876081 h 5087721"/>
                <a:gd name="connsiteX1000" fmla="*/ 3950911 w 5292634"/>
                <a:gd name="connsiteY1000" fmla="*/ 3881286 h 5087721"/>
                <a:gd name="connsiteX1001" fmla="*/ 3945497 w 5292634"/>
                <a:gd name="connsiteY1001" fmla="*/ 3886491 h 5087721"/>
                <a:gd name="connsiteX1002" fmla="*/ 3940061 w 5292634"/>
                <a:gd name="connsiteY1002" fmla="*/ 3891696 h 5087721"/>
                <a:gd name="connsiteX1003" fmla="*/ 3934647 w 5292634"/>
                <a:gd name="connsiteY1003" fmla="*/ 3896901 h 5087721"/>
                <a:gd name="connsiteX1004" fmla="*/ 3929232 w 5292634"/>
                <a:gd name="connsiteY1004" fmla="*/ 3902106 h 5087721"/>
                <a:gd name="connsiteX1005" fmla="*/ 3923817 w 5292634"/>
                <a:gd name="connsiteY1005" fmla="*/ 3907311 h 5087721"/>
                <a:gd name="connsiteX1006" fmla="*/ 3918402 w 5292634"/>
                <a:gd name="connsiteY1006" fmla="*/ 3912517 h 5087721"/>
                <a:gd name="connsiteX1007" fmla="*/ 3912967 w 5292634"/>
                <a:gd name="connsiteY1007" fmla="*/ 3917741 h 5087721"/>
                <a:gd name="connsiteX1008" fmla="*/ 3902138 w 5292634"/>
                <a:gd name="connsiteY1008" fmla="*/ 3922947 h 5087721"/>
                <a:gd name="connsiteX1009" fmla="*/ 3896723 w 5292634"/>
                <a:gd name="connsiteY1009" fmla="*/ 3928152 h 5087721"/>
                <a:gd name="connsiteX1010" fmla="*/ 3891308 w 5292634"/>
                <a:gd name="connsiteY1010" fmla="*/ 3933357 h 5087721"/>
                <a:gd name="connsiteX1011" fmla="*/ 3885893 w 5292634"/>
                <a:gd name="connsiteY1011" fmla="*/ 3938562 h 5087721"/>
                <a:gd name="connsiteX1012" fmla="*/ 3880478 w 5292634"/>
                <a:gd name="connsiteY1012" fmla="*/ 3943787 h 5087721"/>
                <a:gd name="connsiteX1013" fmla="*/ 3875064 w 5292634"/>
                <a:gd name="connsiteY1013" fmla="*/ 3948992 h 5087721"/>
                <a:gd name="connsiteX1014" fmla="*/ 3864214 w 5292634"/>
                <a:gd name="connsiteY1014" fmla="*/ 3954197 h 5087721"/>
                <a:gd name="connsiteX1015" fmla="*/ 3858799 w 5292634"/>
                <a:gd name="connsiteY1015" fmla="*/ 3959402 h 5087721"/>
                <a:gd name="connsiteX1016" fmla="*/ 3853385 w 5292634"/>
                <a:gd name="connsiteY1016" fmla="*/ 3964607 h 5087721"/>
                <a:gd name="connsiteX1017" fmla="*/ 3847969 w 5292634"/>
                <a:gd name="connsiteY1017" fmla="*/ 3969832 h 5087721"/>
                <a:gd name="connsiteX1018" fmla="*/ 3837120 w 5292634"/>
                <a:gd name="connsiteY1018" fmla="*/ 3975037 h 5087721"/>
                <a:gd name="connsiteX1019" fmla="*/ 3831705 w 5292634"/>
                <a:gd name="connsiteY1019" fmla="*/ 3980242 h 5087721"/>
                <a:gd name="connsiteX1020" fmla="*/ 3826290 w 5292634"/>
                <a:gd name="connsiteY1020" fmla="*/ 3985447 h 5087721"/>
                <a:gd name="connsiteX1021" fmla="*/ 3815440 w 5292634"/>
                <a:gd name="connsiteY1021" fmla="*/ 3990652 h 5087721"/>
                <a:gd name="connsiteX1022" fmla="*/ 3810025 w 5292634"/>
                <a:gd name="connsiteY1022" fmla="*/ 3995877 h 5087721"/>
                <a:gd name="connsiteX1023" fmla="*/ 3804611 w 5292634"/>
                <a:gd name="connsiteY1023" fmla="*/ 4001082 h 5087721"/>
                <a:gd name="connsiteX1024" fmla="*/ 3799196 w 5292634"/>
                <a:gd name="connsiteY1024" fmla="*/ 4006287 h 5087721"/>
                <a:gd name="connsiteX1025" fmla="*/ 3788366 w 5292634"/>
                <a:gd name="connsiteY1025" fmla="*/ 4011492 h 5087721"/>
                <a:gd name="connsiteX1026" fmla="*/ 3782931 w 5292634"/>
                <a:gd name="connsiteY1026" fmla="*/ 4016697 h 5087721"/>
                <a:gd name="connsiteX1027" fmla="*/ 3772102 w 5292634"/>
                <a:gd name="connsiteY1027" fmla="*/ 4021903 h 5087721"/>
                <a:gd name="connsiteX1028" fmla="*/ 3766687 w 5292634"/>
                <a:gd name="connsiteY1028" fmla="*/ 4027127 h 5087721"/>
                <a:gd name="connsiteX1029" fmla="*/ 3755837 w 5292634"/>
                <a:gd name="connsiteY1029" fmla="*/ 4032333 h 5087721"/>
                <a:gd name="connsiteX1030" fmla="*/ 3750422 w 5292634"/>
                <a:gd name="connsiteY1030" fmla="*/ 4037538 h 5087721"/>
                <a:gd name="connsiteX1031" fmla="*/ 3745008 w 5292634"/>
                <a:gd name="connsiteY1031" fmla="*/ 4042743 h 5087721"/>
                <a:gd name="connsiteX1032" fmla="*/ 3734178 w 5292634"/>
                <a:gd name="connsiteY1032" fmla="*/ 4047948 h 5087721"/>
                <a:gd name="connsiteX1033" fmla="*/ 3728763 w 5292634"/>
                <a:gd name="connsiteY1033" fmla="*/ 4053153 h 5087721"/>
                <a:gd name="connsiteX1034" fmla="*/ 3717913 w 5292634"/>
                <a:gd name="connsiteY1034" fmla="*/ 4058358 h 5087721"/>
                <a:gd name="connsiteX1035" fmla="*/ 3712499 w 5292634"/>
                <a:gd name="connsiteY1035" fmla="*/ 4063583 h 5087721"/>
                <a:gd name="connsiteX1036" fmla="*/ 3701669 w 5292634"/>
                <a:gd name="connsiteY1036" fmla="*/ 4068788 h 5087721"/>
                <a:gd name="connsiteX1037" fmla="*/ 3696254 w 5292634"/>
                <a:gd name="connsiteY1037" fmla="*/ 4073993 h 5087721"/>
                <a:gd name="connsiteX1038" fmla="*/ 3685404 w 5292634"/>
                <a:gd name="connsiteY1038" fmla="*/ 4079198 h 5087721"/>
                <a:gd name="connsiteX1039" fmla="*/ 3674575 w 5292634"/>
                <a:gd name="connsiteY1039" fmla="*/ 4084403 h 5087721"/>
                <a:gd name="connsiteX1040" fmla="*/ 3669160 w 5292634"/>
                <a:gd name="connsiteY1040" fmla="*/ 4089609 h 5087721"/>
                <a:gd name="connsiteX1041" fmla="*/ 3658310 w 5292634"/>
                <a:gd name="connsiteY1041" fmla="*/ 4094833 h 5087721"/>
                <a:gd name="connsiteX1042" fmla="*/ 3652895 w 5292634"/>
                <a:gd name="connsiteY1042" fmla="*/ 4100039 h 5087721"/>
                <a:gd name="connsiteX1043" fmla="*/ 3642066 w 5292634"/>
                <a:gd name="connsiteY1043" fmla="*/ 4105244 h 5087721"/>
                <a:gd name="connsiteX1044" fmla="*/ 3631216 w 5292634"/>
                <a:gd name="connsiteY1044" fmla="*/ 4110449 h 5087721"/>
                <a:gd name="connsiteX1045" fmla="*/ 3620386 w 5292634"/>
                <a:gd name="connsiteY1045" fmla="*/ 4115654 h 5087721"/>
                <a:gd name="connsiteX1046" fmla="*/ 3614971 w 5292634"/>
                <a:gd name="connsiteY1046" fmla="*/ 4120878 h 5087721"/>
                <a:gd name="connsiteX1047" fmla="*/ 3604142 w 5292634"/>
                <a:gd name="connsiteY1047" fmla="*/ 4126083 h 5087721"/>
                <a:gd name="connsiteX1048" fmla="*/ 3593292 w 5292634"/>
                <a:gd name="connsiteY1048" fmla="*/ 4131289 h 5087721"/>
                <a:gd name="connsiteX1049" fmla="*/ 3582463 w 5292634"/>
                <a:gd name="connsiteY1049" fmla="*/ 4136494 h 5087721"/>
                <a:gd name="connsiteX1050" fmla="*/ 3577048 w 5292634"/>
                <a:gd name="connsiteY1050" fmla="*/ 4141699 h 5087721"/>
                <a:gd name="connsiteX1051" fmla="*/ 3566218 w 5292634"/>
                <a:gd name="connsiteY1051" fmla="*/ 4146904 h 5087721"/>
                <a:gd name="connsiteX1052" fmla="*/ 3555368 w 5292634"/>
                <a:gd name="connsiteY1052" fmla="*/ 4152129 h 5087721"/>
                <a:gd name="connsiteX1053" fmla="*/ 3544539 w 5292634"/>
                <a:gd name="connsiteY1053" fmla="*/ 4157334 h 5087721"/>
                <a:gd name="connsiteX1054" fmla="*/ 3533689 w 5292634"/>
                <a:gd name="connsiteY1054" fmla="*/ 4162539 h 5087721"/>
                <a:gd name="connsiteX1055" fmla="*/ 3522859 w 5292634"/>
                <a:gd name="connsiteY1055" fmla="*/ 4167744 h 5087721"/>
                <a:gd name="connsiteX1056" fmla="*/ 3512030 w 5292634"/>
                <a:gd name="connsiteY1056" fmla="*/ 4172949 h 5087721"/>
                <a:gd name="connsiteX1057" fmla="*/ 3501180 w 5292634"/>
                <a:gd name="connsiteY1057" fmla="*/ 4178174 h 5087721"/>
                <a:gd name="connsiteX1058" fmla="*/ 3490350 w 5292634"/>
                <a:gd name="connsiteY1058" fmla="*/ 4183379 h 5087721"/>
                <a:gd name="connsiteX1059" fmla="*/ 3474086 w 5292634"/>
                <a:gd name="connsiteY1059" fmla="*/ 4188584 h 5087721"/>
                <a:gd name="connsiteX1060" fmla="*/ 3463256 w 5292634"/>
                <a:gd name="connsiteY1060" fmla="*/ 4193789 h 5087721"/>
                <a:gd name="connsiteX1061" fmla="*/ 3452426 w 5292634"/>
                <a:gd name="connsiteY1061" fmla="*/ 4198995 h 5087721"/>
                <a:gd name="connsiteX1062" fmla="*/ 3441577 w 5292634"/>
                <a:gd name="connsiteY1062" fmla="*/ 4204200 h 5087721"/>
                <a:gd name="connsiteX1063" fmla="*/ 3425332 w 5292634"/>
                <a:gd name="connsiteY1063" fmla="*/ 4209405 h 5087721"/>
                <a:gd name="connsiteX1064" fmla="*/ 3414503 w 5292634"/>
                <a:gd name="connsiteY1064" fmla="*/ 4214630 h 5087721"/>
                <a:gd name="connsiteX1065" fmla="*/ 3403653 w 5292634"/>
                <a:gd name="connsiteY1065" fmla="*/ 4219835 h 5087721"/>
                <a:gd name="connsiteX1066" fmla="*/ 3387409 w 5292634"/>
                <a:gd name="connsiteY1066" fmla="*/ 4225040 h 5087721"/>
                <a:gd name="connsiteX1067" fmla="*/ 3371144 w 5292634"/>
                <a:gd name="connsiteY1067" fmla="*/ 4230245 h 5087721"/>
                <a:gd name="connsiteX1068" fmla="*/ 3360314 w 5292634"/>
                <a:gd name="connsiteY1068" fmla="*/ 4235450 h 5087721"/>
                <a:gd name="connsiteX1069" fmla="*/ 3344050 w 5292634"/>
                <a:gd name="connsiteY1069" fmla="*/ 4240655 h 5087721"/>
                <a:gd name="connsiteX1070" fmla="*/ 3333220 w 5292634"/>
                <a:gd name="connsiteY1070" fmla="*/ 4245880 h 5087721"/>
                <a:gd name="connsiteX1071" fmla="*/ 3316956 w 5292634"/>
                <a:gd name="connsiteY1071" fmla="*/ 4251085 h 5087721"/>
                <a:gd name="connsiteX1072" fmla="*/ 3300711 w 5292634"/>
                <a:gd name="connsiteY1072" fmla="*/ 4256290 h 5087721"/>
                <a:gd name="connsiteX1073" fmla="*/ 3284446 w 5292634"/>
                <a:gd name="connsiteY1073" fmla="*/ 4261496 h 5087721"/>
                <a:gd name="connsiteX1074" fmla="*/ 3268202 w 5292634"/>
                <a:gd name="connsiteY1074" fmla="*/ 4266701 h 5087721"/>
                <a:gd name="connsiteX1075" fmla="*/ 3251958 w 5292634"/>
                <a:gd name="connsiteY1075" fmla="*/ 4271925 h 5087721"/>
                <a:gd name="connsiteX1076" fmla="*/ 3230278 w 5292634"/>
                <a:gd name="connsiteY1076" fmla="*/ 4277130 h 5087721"/>
                <a:gd name="connsiteX1077" fmla="*/ 3208599 w 5292634"/>
                <a:gd name="connsiteY1077" fmla="*/ 4282335 h 5087721"/>
                <a:gd name="connsiteX1078" fmla="*/ 3192334 w 5292634"/>
                <a:gd name="connsiteY1078" fmla="*/ 4287541 h 5087721"/>
                <a:gd name="connsiteX1079" fmla="*/ 3170675 w 5292634"/>
                <a:gd name="connsiteY1079" fmla="*/ 4292746 h 5087721"/>
                <a:gd name="connsiteX1080" fmla="*/ 3148996 w 5292634"/>
                <a:gd name="connsiteY1080" fmla="*/ 4297970 h 5087721"/>
                <a:gd name="connsiteX1081" fmla="*/ 3127316 w 5292634"/>
                <a:gd name="connsiteY1081" fmla="*/ 4303176 h 5087721"/>
                <a:gd name="connsiteX1082" fmla="*/ 3100243 w 5292634"/>
                <a:gd name="connsiteY1082" fmla="*/ 4308381 h 5087721"/>
                <a:gd name="connsiteX1083" fmla="*/ 3078563 w 5292634"/>
                <a:gd name="connsiteY1083" fmla="*/ 4313586 h 5087721"/>
                <a:gd name="connsiteX1084" fmla="*/ 3046054 w 5292634"/>
                <a:gd name="connsiteY1084" fmla="*/ 4318791 h 5087721"/>
                <a:gd name="connsiteX1085" fmla="*/ 3018960 w 5292634"/>
                <a:gd name="connsiteY1085" fmla="*/ 4323996 h 5087721"/>
                <a:gd name="connsiteX1086" fmla="*/ 2986451 w 5292634"/>
                <a:gd name="connsiteY1086" fmla="*/ 4329221 h 5087721"/>
                <a:gd name="connsiteX1087" fmla="*/ 2943112 w 5292634"/>
                <a:gd name="connsiteY1087" fmla="*/ 4334426 h 5087721"/>
                <a:gd name="connsiteX1088" fmla="*/ 2894339 w 5292634"/>
                <a:gd name="connsiteY1088" fmla="*/ 4339631 h 5087721"/>
                <a:gd name="connsiteX1089" fmla="*/ 2823906 w 5292634"/>
                <a:gd name="connsiteY1089" fmla="*/ 4344836 h 5087721"/>
                <a:gd name="connsiteX1090" fmla="*/ 2618002 w 5292634"/>
                <a:gd name="connsiteY1090" fmla="*/ 4344836 h 5087721"/>
                <a:gd name="connsiteX1091" fmla="*/ 2547569 w 5292634"/>
                <a:gd name="connsiteY1091" fmla="*/ 4339631 h 5087721"/>
                <a:gd name="connsiteX1092" fmla="*/ 2498796 w 5292634"/>
                <a:gd name="connsiteY1092" fmla="*/ 4334426 h 5087721"/>
                <a:gd name="connsiteX1093" fmla="*/ 2455457 w 5292634"/>
                <a:gd name="connsiteY1093" fmla="*/ 4329221 h 5087721"/>
                <a:gd name="connsiteX1094" fmla="*/ 2422948 w 5292634"/>
                <a:gd name="connsiteY1094" fmla="*/ 4323996 h 5087721"/>
                <a:gd name="connsiteX1095" fmla="*/ 2395854 w 5292634"/>
                <a:gd name="connsiteY1095" fmla="*/ 4318791 h 5087721"/>
                <a:gd name="connsiteX1096" fmla="*/ 2363345 w 5292634"/>
                <a:gd name="connsiteY1096" fmla="*/ 4313586 h 5087721"/>
                <a:gd name="connsiteX1097" fmla="*/ 2341665 w 5292634"/>
                <a:gd name="connsiteY1097" fmla="*/ 4308381 h 5087721"/>
                <a:gd name="connsiteX1098" fmla="*/ 2314592 w 5292634"/>
                <a:gd name="connsiteY1098" fmla="*/ 4303176 h 5087721"/>
                <a:gd name="connsiteX1099" fmla="*/ 2292912 w 5292634"/>
                <a:gd name="connsiteY1099" fmla="*/ 4297970 h 5087721"/>
                <a:gd name="connsiteX1100" fmla="*/ 2271233 w 5292634"/>
                <a:gd name="connsiteY1100" fmla="*/ 4292746 h 5087721"/>
                <a:gd name="connsiteX1101" fmla="*/ 2249553 w 5292634"/>
                <a:gd name="connsiteY1101" fmla="*/ 4287541 h 5087721"/>
                <a:gd name="connsiteX1102" fmla="*/ 2233309 w 5292634"/>
                <a:gd name="connsiteY1102" fmla="*/ 4282335 h 5087721"/>
                <a:gd name="connsiteX1103" fmla="*/ 2211629 w 5292634"/>
                <a:gd name="connsiteY1103" fmla="*/ 4277130 h 5087721"/>
                <a:gd name="connsiteX1104" fmla="*/ 2189950 w 5292634"/>
                <a:gd name="connsiteY1104" fmla="*/ 4271925 h 5087721"/>
                <a:gd name="connsiteX1105" fmla="*/ 2173697 w 5292634"/>
                <a:gd name="connsiteY1105" fmla="*/ 4266701 h 5087721"/>
                <a:gd name="connsiteX1106" fmla="*/ 2157443 w 5292634"/>
                <a:gd name="connsiteY1106" fmla="*/ 4261496 h 5087721"/>
                <a:gd name="connsiteX1107" fmla="*/ 2141189 w 5292634"/>
                <a:gd name="connsiteY1107" fmla="*/ 4256290 h 5087721"/>
                <a:gd name="connsiteX1108" fmla="*/ 2124936 w 5292634"/>
                <a:gd name="connsiteY1108" fmla="*/ 4251085 h 5087721"/>
                <a:gd name="connsiteX1109" fmla="*/ 2108681 w 5292634"/>
                <a:gd name="connsiteY1109" fmla="*/ 4245880 h 5087721"/>
                <a:gd name="connsiteX1110" fmla="*/ 2097844 w 5292634"/>
                <a:gd name="connsiteY1110" fmla="*/ 4240655 h 5087721"/>
                <a:gd name="connsiteX1111" fmla="*/ 2081589 w 5292634"/>
                <a:gd name="connsiteY1111" fmla="*/ 4235450 h 5087721"/>
                <a:gd name="connsiteX1112" fmla="*/ 2070752 w 5292634"/>
                <a:gd name="connsiteY1112" fmla="*/ 4230245 h 5087721"/>
                <a:gd name="connsiteX1113" fmla="*/ 2054497 w 5292634"/>
                <a:gd name="connsiteY1113" fmla="*/ 4225040 h 5087721"/>
                <a:gd name="connsiteX1114" fmla="*/ 2038243 w 5292634"/>
                <a:gd name="connsiteY1114" fmla="*/ 4219835 h 5087721"/>
                <a:gd name="connsiteX1115" fmla="*/ 2027405 w 5292634"/>
                <a:gd name="connsiteY1115" fmla="*/ 4214630 h 5087721"/>
                <a:gd name="connsiteX1116" fmla="*/ 2016575 w 5292634"/>
                <a:gd name="connsiteY1116" fmla="*/ 4209405 h 5087721"/>
                <a:gd name="connsiteX1117" fmla="*/ 2000313 w 5292634"/>
                <a:gd name="connsiteY1117" fmla="*/ 4204200 h 5087721"/>
                <a:gd name="connsiteX1118" fmla="*/ 1989483 w 5292634"/>
                <a:gd name="connsiteY1118" fmla="*/ 4198995 h 5087721"/>
                <a:gd name="connsiteX1119" fmla="*/ 1978644 w 5292634"/>
                <a:gd name="connsiteY1119" fmla="*/ 4193789 h 5087721"/>
                <a:gd name="connsiteX1120" fmla="*/ 1967806 w 5292634"/>
                <a:gd name="connsiteY1120" fmla="*/ 4188584 h 5087721"/>
                <a:gd name="connsiteX1121" fmla="*/ 1951551 w 5292634"/>
                <a:gd name="connsiteY1121" fmla="*/ 4183379 h 5087721"/>
                <a:gd name="connsiteX1122" fmla="*/ 1940714 w 5292634"/>
                <a:gd name="connsiteY1122" fmla="*/ 4178174 h 5087721"/>
                <a:gd name="connsiteX1123" fmla="*/ 1929874 w 5292634"/>
                <a:gd name="connsiteY1123" fmla="*/ 4172949 h 5087721"/>
                <a:gd name="connsiteX1124" fmla="*/ 1919044 w 5292634"/>
                <a:gd name="connsiteY1124" fmla="*/ 4167744 h 5087721"/>
                <a:gd name="connsiteX1125" fmla="*/ 1908205 w 5292634"/>
                <a:gd name="connsiteY1125" fmla="*/ 4162539 h 5087721"/>
                <a:gd name="connsiteX1126" fmla="*/ 1897367 w 5292634"/>
                <a:gd name="connsiteY1126" fmla="*/ 4157334 h 5087721"/>
                <a:gd name="connsiteX1127" fmla="*/ 1886529 w 5292634"/>
                <a:gd name="connsiteY1127" fmla="*/ 4152129 h 5087721"/>
                <a:gd name="connsiteX1128" fmla="*/ 1875698 w 5292634"/>
                <a:gd name="connsiteY1128" fmla="*/ 4146904 h 5087721"/>
                <a:gd name="connsiteX1129" fmla="*/ 1864860 w 5292634"/>
                <a:gd name="connsiteY1129" fmla="*/ 4141699 h 5087721"/>
                <a:gd name="connsiteX1130" fmla="*/ 1859445 w 5292634"/>
                <a:gd name="connsiteY1130" fmla="*/ 4136494 h 5087721"/>
                <a:gd name="connsiteX1131" fmla="*/ 1848606 w 5292634"/>
                <a:gd name="connsiteY1131" fmla="*/ 4131289 h 5087721"/>
                <a:gd name="connsiteX1132" fmla="*/ 1837768 w 5292634"/>
                <a:gd name="connsiteY1132" fmla="*/ 4126083 h 5087721"/>
                <a:gd name="connsiteX1133" fmla="*/ 1826928 w 5292634"/>
                <a:gd name="connsiteY1133" fmla="*/ 4120878 h 5087721"/>
                <a:gd name="connsiteX1134" fmla="*/ 1821513 w 5292634"/>
                <a:gd name="connsiteY1134" fmla="*/ 4115654 h 5087721"/>
                <a:gd name="connsiteX1135" fmla="*/ 1810676 w 5292634"/>
                <a:gd name="connsiteY1135" fmla="*/ 4110449 h 5087721"/>
                <a:gd name="connsiteX1136" fmla="*/ 1799836 w 5292634"/>
                <a:gd name="connsiteY1136" fmla="*/ 4105244 h 5087721"/>
                <a:gd name="connsiteX1137" fmla="*/ 1788998 w 5292634"/>
                <a:gd name="connsiteY1137" fmla="*/ 4100039 h 5087721"/>
                <a:gd name="connsiteX1138" fmla="*/ 1783583 w 5292634"/>
                <a:gd name="connsiteY1138" fmla="*/ 4094833 h 5087721"/>
                <a:gd name="connsiteX1139" fmla="*/ 1772744 w 5292634"/>
                <a:gd name="connsiteY1139" fmla="*/ 4089609 h 5087721"/>
                <a:gd name="connsiteX1140" fmla="*/ 1767329 w 5292634"/>
                <a:gd name="connsiteY1140" fmla="*/ 4084403 h 5087721"/>
                <a:gd name="connsiteX1141" fmla="*/ 1756491 w 5292634"/>
                <a:gd name="connsiteY1141" fmla="*/ 4079198 h 5087721"/>
                <a:gd name="connsiteX1142" fmla="*/ 1745660 w 5292634"/>
                <a:gd name="connsiteY1142" fmla="*/ 4073993 h 5087721"/>
                <a:gd name="connsiteX1143" fmla="*/ 1740237 w 5292634"/>
                <a:gd name="connsiteY1143" fmla="*/ 4068788 h 5087721"/>
                <a:gd name="connsiteX1144" fmla="*/ 1729399 w 5292634"/>
                <a:gd name="connsiteY1144" fmla="*/ 4063583 h 5087721"/>
                <a:gd name="connsiteX1145" fmla="*/ 1723982 w 5292634"/>
                <a:gd name="connsiteY1145" fmla="*/ 4058358 h 5087721"/>
                <a:gd name="connsiteX1146" fmla="*/ 1713145 w 5292634"/>
                <a:gd name="connsiteY1146" fmla="*/ 4053153 h 5087721"/>
                <a:gd name="connsiteX1147" fmla="*/ 1707730 w 5292634"/>
                <a:gd name="connsiteY1147" fmla="*/ 4047948 h 5087721"/>
                <a:gd name="connsiteX1148" fmla="*/ 1696890 w 5292634"/>
                <a:gd name="connsiteY1148" fmla="*/ 4042743 h 5087721"/>
                <a:gd name="connsiteX1149" fmla="*/ 1691475 w 5292634"/>
                <a:gd name="connsiteY1149" fmla="*/ 4037538 h 5087721"/>
                <a:gd name="connsiteX1150" fmla="*/ 1686052 w 5292634"/>
                <a:gd name="connsiteY1150" fmla="*/ 4032333 h 5087721"/>
                <a:gd name="connsiteX1151" fmla="*/ 1675213 w 5292634"/>
                <a:gd name="connsiteY1151" fmla="*/ 4027127 h 5087721"/>
                <a:gd name="connsiteX1152" fmla="*/ 1669798 w 5292634"/>
                <a:gd name="connsiteY1152" fmla="*/ 4021903 h 5087721"/>
                <a:gd name="connsiteX1153" fmla="*/ 1658960 w 5292634"/>
                <a:gd name="connsiteY1153" fmla="*/ 4016697 h 5087721"/>
                <a:gd name="connsiteX1154" fmla="*/ 1653545 w 5292634"/>
                <a:gd name="connsiteY1154" fmla="*/ 4011492 h 5087721"/>
                <a:gd name="connsiteX1155" fmla="*/ 1642706 w 5292634"/>
                <a:gd name="connsiteY1155" fmla="*/ 4006287 h 5087721"/>
                <a:gd name="connsiteX1156" fmla="*/ 1637291 w 5292634"/>
                <a:gd name="connsiteY1156" fmla="*/ 4001082 h 5087721"/>
                <a:gd name="connsiteX1157" fmla="*/ 1631876 w 5292634"/>
                <a:gd name="connsiteY1157" fmla="*/ 3995877 h 5087721"/>
                <a:gd name="connsiteX1158" fmla="*/ 1626453 w 5292634"/>
                <a:gd name="connsiteY1158" fmla="*/ 3990652 h 5087721"/>
                <a:gd name="connsiteX1159" fmla="*/ 1615613 w 5292634"/>
                <a:gd name="connsiteY1159" fmla="*/ 3985447 h 5087721"/>
                <a:gd name="connsiteX1160" fmla="*/ 1610199 w 5292634"/>
                <a:gd name="connsiteY1160" fmla="*/ 3980242 h 5087721"/>
                <a:gd name="connsiteX1161" fmla="*/ 1604776 w 5292634"/>
                <a:gd name="connsiteY1161" fmla="*/ 3975037 h 5087721"/>
                <a:gd name="connsiteX1162" fmla="*/ 1593944 w 5292634"/>
                <a:gd name="connsiteY1162" fmla="*/ 3969832 h 5087721"/>
                <a:gd name="connsiteX1163" fmla="*/ 1588521 w 5292634"/>
                <a:gd name="connsiteY1163" fmla="*/ 3964607 h 5087721"/>
                <a:gd name="connsiteX1164" fmla="*/ 1583107 w 5292634"/>
                <a:gd name="connsiteY1164" fmla="*/ 3959402 h 5087721"/>
                <a:gd name="connsiteX1165" fmla="*/ 1577692 w 5292634"/>
                <a:gd name="connsiteY1165" fmla="*/ 3954197 h 5087721"/>
                <a:gd name="connsiteX1166" fmla="*/ 1566852 w 5292634"/>
                <a:gd name="connsiteY1166" fmla="*/ 3948992 h 5087721"/>
                <a:gd name="connsiteX1167" fmla="*/ 1561429 w 5292634"/>
                <a:gd name="connsiteY1167" fmla="*/ 3943787 h 5087721"/>
                <a:gd name="connsiteX1168" fmla="*/ 1556014 w 5292634"/>
                <a:gd name="connsiteY1168" fmla="*/ 3938562 h 5087721"/>
                <a:gd name="connsiteX1169" fmla="*/ 1550591 w 5292634"/>
                <a:gd name="connsiteY1169" fmla="*/ 3933357 h 5087721"/>
                <a:gd name="connsiteX1170" fmla="*/ 1545175 w 5292634"/>
                <a:gd name="connsiteY1170" fmla="*/ 3928152 h 5087721"/>
                <a:gd name="connsiteX1171" fmla="*/ 1539760 w 5292634"/>
                <a:gd name="connsiteY1171" fmla="*/ 3922947 h 5087721"/>
                <a:gd name="connsiteX1172" fmla="*/ 1528922 w 5292634"/>
                <a:gd name="connsiteY1172" fmla="*/ 3917741 h 5087721"/>
                <a:gd name="connsiteX1173" fmla="*/ 1523507 w 5292634"/>
                <a:gd name="connsiteY1173" fmla="*/ 3912517 h 5087721"/>
                <a:gd name="connsiteX1174" fmla="*/ 1518093 w 5292634"/>
                <a:gd name="connsiteY1174" fmla="*/ 3907311 h 5087721"/>
                <a:gd name="connsiteX1175" fmla="*/ 1512668 w 5292634"/>
                <a:gd name="connsiteY1175" fmla="*/ 3902106 h 5087721"/>
                <a:gd name="connsiteX1176" fmla="*/ 1507253 w 5292634"/>
                <a:gd name="connsiteY1176" fmla="*/ 3896901 h 5087721"/>
                <a:gd name="connsiteX1177" fmla="*/ 1501830 w 5292634"/>
                <a:gd name="connsiteY1177" fmla="*/ 3891696 h 5087721"/>
                <a:gd name="connsiteX1178" fmla="*/ 1496415 w 5292634"/>
                <a:gd name="connsiteY1178" fmla="*/ 3886491 h 5087721"/>
                <a:gd name="connsiteX1179" fmla="*/ 1490990 w 5292634"/>
                <a:gd name="connsiteY1179" fmla="*/ 3881286 h 5087721"/>
                <a:gd name="connsiteX1180" fmla="*/ 1485576 w 5292634"/>
                <a:gd name="connsiteY1180" fmla="*/ 3876081 h 5087721"/>
                <a:gd name="connsiteX1181" fmla="*/ 1480161 w 5292634"/>
                <a:gd name="connsiteY1181" fmla="*/ 3870856 h 5087721"/>
                <a:gd name="connsiteX1182" fmla="*/ 1474738 w 5292634"/>
                <a:gd name="connsiteY1182" fmla="*/ 3865651 h 5087721"/>
                <a:gd name="connsiteX1183" fmla="*/ 1463906 w 5292634"/>
                <a:gd name="connsiteY1183" fmla="*/ 3860446 h 5087721"/>
                <a:gd name="connsiteX1184" fmla="*/ 1458483 w 5292634"/>
                <a:gd name="connsiteY1184" fmla="*/ 3855241 h 5087721"/>
                <a:gd name="connsiteX1185" fmla="*/ 1453068 w 5292634"/>
                <a:gd name="connsiteY1185" fmla="*/ 3850035 h 5087721"/>
                <a:gd name="connsiteX1186" fmla="*/ 1447646 w 5292634"/>
                <a:gd name="connsiteY1186" fmla="*/ 3844830 h 5087721"/>
                <a:gd name="connsiteX1187" fmla="*/ 1442231 w 5292634"/>
                <a:gd name="connsiteY1187" fmla="*/ 3839606 h 5087721"/>
                <a:gd name="connsiteX1188" fmla="*/ 1436806 w 5292634"/>
                <a:gd name="connsiteY1188" fmla="*/ 3834401 h 5087721"/>
                <a:gd name="connsiteX1189" fmla="*/ 1431391 w 5292634"/>
                <a:gd name="connsiteY1189" fmla="*/ 3829196 h 5087721"/>
                <a:gd name="connsiteX1190" fmla="*/ 1425976 w 5292634"/>
                <a:gd name="connsiteY1190" fmla="*/ 3823991 h 5087721"/>
                <a:gd name="connsiteX1191" fmla="*/ 1420553 w 5292634"/>
                <a:gd name="connsiteY1191" fmla="*/ 3818766 h 5087721"/>
                <a:gd name="connsiteX1192" fmla="*/ 1415137 w 5292634"/>
                <a:gd name="connsiteY1192" fmla="*/ 3808355 h 5087721"/>
                <a:gd name="connsiteX1193" fmla="*/ 1409722 w 5292634"/>
                <a:gd name="connsiteY1193" fmla="*/ 3803150 h 5087721"/>
                <a:gd name="connsiteX1194" fmla="*/ 1404299 w 5292634"/>
                <a:gd name="connsiteY1194" fmla="*/ 3797945 h 5087721"/>
                <a:gd name="connsiteX1195" fmla="*/ 1398884 w 5292634"/>
                <a:gd name="connsiteY1195" fmla="*/ 3792740 h 5087721"/>
                <a:gd name="connsiteX1196" fmla="*/ 1393469 w 5292634"/>
                <a:gd name="connsiteY1196" fmla="*/ 3787515 h 5087721"/>
                <a:gd name="connsiteX1197" fmla="*/ 1388044 w 5292634"/>
                <a:gd name="connsiteY1197" fmla="*/ 3782310 h 5087721"/>
                <a:gd name="connsiteX1198" fmla="*/ 1382630 w 5292634"/>
                <a:gd name="connsiteY1198" fmla="*/ 3777105 h 5087721"/>
                <a:gd name="connsiteX1199" fmla="*/ 1377207 w 5292634"/>
                <a:gd name="connsiteY1199" fmla="*/ 3771900 h 5087721"/>
                <a:gd name="connsiteX1200" fmla="*/ 1371792 w 5292634"/>
                <a:gd name="connsiteY1200" fmla="*/ 3766695 h 5087721"/>
                <a:gd name="connsiteX1201" fmla="*/ 1366377 w 5292634"/>
                <a:gd name="connsiteY1201" fmla="*/ 3761470 h 5087721"/>
                <a:gd name="connsiteX1202" fmla="*/ 1360952 w 5292634"/>
                <a:gd name="connsiteY1202" fmla="*/ 3756265 h 5087721"/>
                <a:gd name="connsiteX1203" fmla="*/ 1355537 w 5292634"/>
                <a:gd name="connsiteY1203" fmla="*/ 3745855 h 5087721"/>
                <a:gd name="connsiteX1204" fmla="*/ 1350123 w 5292634"/>
                <a:gd name="connsiteY1204" fmla="*/ 3740649 h 5087721"/>
                <a:gd name="connsiteX1205" fmla="*/ 1344700 w 5292634"/>
                <a:gd name="connsiteY1205" fmla="*/ 3735444 h 5087721"/>
                <a:gd name="connsiteX1206" fmla="*/ 1339285 w 5292634"/>
                <a:gd name="connsiteY1206" fmla="*/ 3730239 h 5087721"/>
                <a:gd name="connsiteX1207" fmla="*/ 1333860 w 5292634"/>
                <a:gd name="connsiteY1207" fmla="*/ 3725034 h 5087721"/>
                <a:gd name="connsiteX1208" fmla="*/ 1328445 w 5292634"/>
                <a:gd name="connsiteY1208" fmla="*/ 3719810 h 5087721"/>
                <a:gd name="connsiteX1209" fmla="*/ 1323022 w 5292634"/>
                <a:gd name="connsiteY1209" fmla="*/ 3709399 h 5087721"/>
                <a:gd name="connsiteX1210" fmla="*/ 1317608 w 5292634"/>
                <a:gd name="connsiteY1210" fmla="*/ 3704194 h 5087721"/>
                <a:gd name="connsiteX1211" fmla="*/ 1312193 w 5292634"/>
                <a:gd name="connsiteY1211" fmla="*/ 3698989 h 5087721"/>
                <a:gd name="connsiteX1212" fmla="*/ 1306768 w 5292634"/>
                <a:gd name="connsiteY1212" fmla="*/ 3693764 h 5087721"/>
                <a:gd name="connsiteX1213" fmla="*/ 1301353 w 5292634"/>
                <a:gd name="connsiteY1213" fmla="*/ 3683354 h 5087721"/>
                <a:gd name="connsiteX1214" fmla="*/ 1295938 w 5292634"/>
                <a:gd name="connsiteY1214" fmla="*/ 3678149 h 5087721"/>
                <a:gd name="connsiteX1215" fmla="*/ 1290515 w 5292634"/>
                <a:gd name="connsiteY1215" fmla="*/ 3672944 h 5087721"/>
                <a:gd name="connsiteX1216" fmla="*/ 1285101 w 5292634"/>
                <a:gd name="connsiteY1216" fmla="*/ 3662514 h 5087721"/>
                <a:gd name="connsiteX1217" fmla="*/ 1279676 w 5292634"/>
                <a:gd name="connsiteY1217" fmla="*/ 3657309 h 5087721"/>
                <a:gd name="connsiteX1218" fmla="*/ 1274261 w 5292634"/>
                <a:gd name="connsiteY1218" fmla="*/ 3652104 h 5087721"/>
                <a:gd name="connsiteX1219" fmla="*/ 1268846 w 5292634"/>
                <a:gd name="connsiteY1219" fmla="*/ 3646899 h 5087721"/>
                <a:gd name="connsiteX1220" fmla="*/ 1263423 w 5292634"/>
                <a:gd name="connsiteY1220" fmla="*/ 3636469 h 5087721"/>
                <a:gd name="connsiteX1221" fmla="*/ 1258006 w 5292634"/>
                <a:gd name="connsiteY1221" fmla="*/ 3631263 h 5087721"/>
                <a:gd name="connsiteX1222" fmla="*/ 1252592 w 5292634"/>
                <a:gd name="connsiteY1222" fmla="*/ 3620853 h 5087721"/>
                <a:gd name="connsiteX1223" fmla="*/ 1247169 w 5292634"/>
                <a:gd name="connsiteY1223" fmla="*/ 3615648 h 5087721"/>
                <a:gd name="connsiteX1224" fmla="*/ 1241754 w 5292634"/>
                <a:gd name="connsiteY1224" fmla="*/ 3605218 h 5087721"/>
                <a:gd name="connsiteX1225" fmla="*/ 1236339 w 5292634"/>
                <a:gd name="connsiteY1225" fmla="*/ 3600013 h 5087721"/>
                <a:gd name="connsiteX1226" fmla="*/ 1230914 w 5292634"/>
                <a:gd name="connsiteY1226" fmla="*/ 3594808 h 5087721"/>
                <a:gd name="connsiteX1227" fmla="*/ 1225499 w 5292634"/>
                <a:gd name="connsiteY1227" fmla="*/ 3584398 h 5087721"/>
                <a:gd name="connsiteX1228" fmla="*/ 1220077 w 5292634"/>
                <a:gd name="connsiteY1228" fmla="*/ 3579193 h 5087721"/>
                <a:gd name="connsiteX1229" fmla="*/ 1214662 w 5292634"/>
                <a:gd name="connsiteY1229" fmla="*/ 3568763 h 5087721"/>
                <a:gd name="connsiteX1230" fmla="*/ 1209237 w 5292634"/>
                <a:gd name="connsiteY1230" fmla="*/ 3563558 h 5087721"/>
                <a:gd name="connsiteX1231" fmla="*/ 1203822 w 5292634"/>
                <a:gd name="connsiteY1231" fmla="*/ 3553148 h 5087721"/>
                <a:gd name="connsiteX1232" fmla="*/ 1198407 w 5292634"/>
                <a:gd name="connsiteY1232" fmla="*/ 3547943 h 5087721"/>
                <a:gd name="connsiteX1233" fmla="*/ 1192984 w 5292634"/>
                <a:gd name="connsiteY1233" fmla="*/ 3537513 h 5087721"/>
                <a:gd name="connsiteX1234" fmla="*/ 1187570 w 5292634"/>
                <a:gd name="connsiteY1234" fmla="*/ 3527102 h 5087721"/>
                <a:gd name="connsiteX1235" fmla="*/ 1182155 w 5292634"/>
                <a:gd name="connsiteY1235" fmla="*/ 3521897 h 5087721"/>
                <a:gd name="connsiteX1236" fmla="*/ 1176730 w 5292634"/>
                <a:gd name="connsiteY1236" fmla="*/ 3511467 h 5087721"/>
                <a:gd name="connsiteX1237" fmla="*/ 1171315 w 5292634"/>
                <a:gd name="connsiteY1237" fmla="*/ 3506262 h 5087721"/>
                <a:gd name="connsiteX1238" fmla="*/ 1165892 w 5292634"/>
                <a:gd name="connsiteY1238" fmla="*/ 3495852 h 5087721"/>
                <a:gd name="connsiteX1239" fmla="*/ 1160477 w 5292634"/>
                <a:gd name="connsiteY1239" fmla="*/ 3485422 h 5087721"/>
                <a:gd name="connsiteX1240" fmla="*/ 1155063 w 5292634"/>
                <a:gd name="connsiteY1240" fmla="*/ 3475012 h 5087721"/>
                <a:gd name="connsiteX1241" fmla="*/ 1149638 w 5292634"/>
                <a:gd name="connsiteY1241" fmla="*/ 3469807 h 5087721"/>
                <a:gd name="connsiteX1242" fmla="*/ 1144223 w 5292634"/>
                <a:gd name="connsiteY1242" fmla="*/ 3459377 h 5087721"/>
                <a:gd name="connsiteX1243" fmla="*/ 1138808 w 5292634"/>
                <a:gd name="connsiteY1243" fmla="*/ 3448967 h 5087721"/>
                <a:gd name="connsiteX1244" fmla="*/ 1133385 w 5292634"/>
                <a:gd name="connsiteY1244" fmla="*/ 3438556 h 5087721"/>
                <a:gd name="connsiteX1245" fmla="*/ 1127968 w 5292634"/>
                <a:gd name="connsiteY1245" fmla="*/ 3433351 h 5087721"/>
                <a:gd name="connsiteX1246" fmla="*/ 1122554 w 5292634"/>
                <a:gd name="connsiteY1246" fmla="*/ 3422921 h 5087721"/>
                <a:gd name="connsiteX1247" fmla="*/ 1117131 w 5292634"/>
                <a:gd name="connsiteY1247" fmla="*/ 3412511 h 5087721"/>
                <a:gd name="connsiteX1248" fmla="*/ 1111716 w 5292634"/>
                <a:gd name="connsiteY1248" fmla="*/ 3402101 h 5087721"/>
                <a:gd name="connsiteX1249" fmla="*/ 1106293 w 5292634"/>
                <a:gd name="connsiteY1249" fmla="*/ 3391671 h 5087721"/>
                <a:gd name="connsiteX1250" fmla="*/ 1100876 w 5292634"/>
                <a:gd name="connsiteY1250" fmla="*/ 3381261 h 5087721"/>
                <a:gd name="connsiteX1251" fmla="*/ 1095453 w 5292634"/>
                <a:gd name="connsiteY1251" fmla="*/ 3370851 h 5087721"/>
                <a:gd name="connsiteX1252" fmla="*/ 1090039 w 5292634"/>
                <a:gd name="connsiteY1252" fmla="*/ 3360421 h 5087721"/>
                <a:gd name="connsiteX1253" fmla="*/ 1084624 w 5292634"/>
                <a:gd name="connsiteY1253" fmla="*/ 3350010 h 5087721"/>
                <a:gd name="connsiteX1254" fmla="*/ 1079201 w 5292634"/>
                <a:gd name="connsiteY1254" fmla="*/ 3334376 h 5087721"/>
                <a:gd name="connsiteX1255" fmla="*/ 1073784 w 5292634"/>
                <a:gd name="connsiteY1255" fmla="*/ 3323965 h 5087721"/>
                <a:gd name="connsiteX1256" fmla="*/ 1068369 w 5292634"/>
                <a:gd name="connsiteY1256" fmla="*/ 3313535 h 5087721"/>
                <a:gd name="connsiteX1257" fmla="*/ 1062946 w 5292634"/>
                <a:gd name="connsiteY1257" fmla="*/ 3303125 h 5087721"/>
                <a:gd name="connsiteX1258" fmla="*/ 1057532 w 5292634"/>
                <a:gd name="connsiteY1258" fmla="*/ 3287510 h 5087721"/>
                <a:gd name="connsiteX1259" fmla="*/ 1052107 w 5292634"/>
                <a:gd name="connsiteY1259" fmla="*/ 3277099 h 5087721"/>
                <a:gd name="connsiteX1260" fmla="*/ 1046692 w 5292634"/>
                <a:gd name="connsiteY1260" fmla="*/ 3266670 h 5087721"/>
                <a:gd name="connsiteX1261" fmla="*/ 1041277 w 5292634"/>
                <a:gd name="connsiteY1261" fmla="*/ 3251054 h 5087721"/>
                <a:gd name="connsiteX1262" fmla="*/ 1035854 w 5292634"/>
                <a:gd name="connsiteY1262" fmla="*/ 3235419 h 5087721"/>
                <a:gd name="connsiteX1263" fmla="*/ 1030439 w 5292634"/>
                <a:gd name="connsiteY1263" fmla="*/ 3225009 h 5087721"/>
                <a:gd name="connsiteX1264" fmla="*/ 1025025 w 5292634"/>
                <a:gd name="connsiteY1264" fmla="*/ 3209374 h 5087721"/>
                <a:gd name="connsiteX1265" fmla="*/ 1019600 w 5292634"/>
                <a:gd name="connsiteY1265" fmla="*/ 3198964 h 5087721"/>
                <a:gd name="connsiteX1266" fmla="*/ 1014185 w 5292634"/>
                <a:gd name="connsiteY1266" fmla="*/ 3183329 h 5087721"/>
                <a:gd name="connsiteX1267" fmla="*/ 1008770 w 5292634"/>
                <a:gd name="connsiteY1267" fmla="*/ 3167713 h 5087721"/>
                <a:gd name="connsiteX1268" fmla="*/ 1003347 w 5292634"/>
                <a:gd name="connsiteY1268" fmla="*/ 3152078 h 5087721"/>
                <a:gd name="connsiteX1269" fmla="*/ 997932 w 5292634"/>
                <a:gd name="connsiteY1269" fmla="*/ 3136463 h 5087721"/>
                <a:gd name="connsiteX1270" fmla="*/ 992507 w 5292634"/>
                <a:gd name="connsiteY1270" fmla="*/ 3120828 h 5087721"/>
                <a:gd name="connsiteX1271" fmla="*/ 987093 w 5292634"/>
                <a:gd name="connsiteY1271" fmla="*/ 3100008 h 5087721"/>
                <a:gd name="connsiteX1272" fmla="*/ 981670 w 5292634"/>
                <a:gd name="connsiteY1272" fmla="*/ 3079168 h 5087721"/>
                <a:gd name="connsiteX1273" fmla="*/ 976255 w 5292634"/>
                <a:gd name="connsiteY1273" fmla="*/ 3063532 h 5087721"/>
                <a:gd name="connsiteX1274" fmla="*/ 970838 w 5292634"/>
                <a:gd name="connsiteY1274" fmla="*/ 3042712 h 5087721"/>
                <a:gd name="connsiteX1275" fmla="*/ 965415 w 5292634"/>
                <a:gd name="connsiteY1275" fmla="*/ 3021872 h 5087721"/>
                <a:gd name="connsiteX1276" fmla="*/ 960001 w 5292634"/>
                <a:gd name="connsiteY1276" fmla="*/ 3001032 h 5087721"/>
                <a:gd name="connsiteX1277" fmla="*/ 954586 w 5292634"/>
                <a:gd name="connsiteY1277" fmla="*/ 2975006 h 5087721"/>
                <a:gd name="connsiteX1278" fmla="*/ 949163 w 5292634"/>
                <a:gd name="connsiteY1278" fmla="*/ 2954166 h 5087721"/>
                <a:gd name="connsiteX1279" fmla="*/ 943746 w 5292634"/>
                <a:gd name="connsiteY1279" fmla="*/ 2922916 h 5087721"/>
                <a:gd name="connsiteX1280" fmla="*/ 938323 w 5292634"/>
                <a:gd name="connsiteY1280" fmla="*/ 2896871 h 5087721"/>
                <a:gd name="connsiteX1281" fmla="*/ 932908 w 5292634"/>
                <a:gd name="connsiteY1281" fmla="*/ 2860396 h 5087721"/>
                <a:gd name="connsiteX1282" fmla="*/ 927494 w 5292634"/>
                <a:gd name="connsiteY1282" fmla="*/ 2823960 h 5087721"/>
                <a:gd name="connsiteX1283" fmla="*/ 922071 w 5292634"/>
                <a:gd name="connsiteY1283" fmla="*/ 2777074 h 5087721"/>
                <a:gd name="connsiteX1284" fmla="*/ 916654 w 5292634"/>
                <a:gd name="connsiteY1284" fmla="*/ 2709349 h 5087721"/>
                <a:gd name="connsiteX1285" fmla="*/ 916654 w 5292634"/>
                <a:gd name="connsiteY1285" fmla="*/ 2511436 h 5087721"/>
                <a:gd name="connsiteX1286" fmla="*/ 922071 w 5292634"/>
                <a:gd name="connsiteY1286" fmla="*/ 2443731 h 5087721"/>
                <a:gd name="connsiteX1287" fmla="*/ 927494 w 5292634"/>
                <a:gd name="connsiteY1287" fmla="*/ 2396845 h 5087721"/>
                <a:gd name="connsiteX1288" fmla="*/ 932908 w 5292634"/>
                <a:gd name="connsiteY1288" fmla="*/ 2360390 h 5087721"/>
                <a:gd name="connsiteX1289" fmla="*/ 938323 w 5292634"/>
                <a:gd name="connsiteY1289" fmla="*/ 2323934 h 5087721"/>
                <a:gd name="connsiteX1290" fmla="*/ 943746 w 5292634"/>
                <a:gd name="connsiteY1290" fmla="*/ 2297889 h 5087721"/>
                <a:gd name="connsiteX1291" fmla="*/ 949163 w 5292634"/>
                <a:gd name="connsiteY1291" fmla="*/ 2266639 h 5087721"/>
                <a:gd name="connsiteX1292" fmla="*/ 954586 w 5292634"/>
                <a:gd name="connsiteY1292" fmla="*/ 2245799 h 5087721"/>
                <a:gd name="connsiteX1293" fmla="*/ 960001 w 5292634"/>
                <a:gd name="connsiteY1293" fmla="*/ 2219754 h 5087721"/>
                <a:gd name="connsiteX1294" fmla="*/ 965415 w 5292634"/>
                <a:gd name="connsiteY1294" fmla="*/ 2198913 h 5087721"/>
                <a:gd name="connsiteX1295" fmla="*/ 970838 w 5292634"/>
                <a:gd name="connsiteY1295" fmla="*/ 2178093 h 5087721"/>
                <a:gd name="connsiteX1296" fmla="*/ 976255 w 5292634"/>
                <a:gd name="connsiteY1296" fmla="*/ 2157253 h 5087721"/>
                <a:gd name="connsiteX1297" fmla="*/ 981670 w 5292634"/>
                <a:gd name="connsiteY1297" fmla="*/ 2141618 h 5087721"/>
                <a:gd name="connsiteX1298" fmla="*/ 987093 w 5292634"/>
                <a:gd name="connsiteY1298" fmla="*/ 2120797 h 5087721"/>
                <a:gd name="connsiteX1299" fmla="*/ 992507 w 5292634"/>
                <a:gd name="connsiteY1299" fmla="*/ 2099957 h 5087721"/>
                <a:gd name="connsiteX1300" fmla="*/ 997932 w 5292634"/>
                <a:gd name="connsiteY1300" fmla="*/ 2084332 h 5087721"/>
                <a:gd name="connsiteX1301" fmla="*/ 1003347 w 5292634"/>
                <a:gd name="connsiteY1301" fmla="*/ 2068709 h 5087721"/>
                <a:gd name="connsiteX1302" fmla="*/ 1008770 w 5292634"/>
                <a:gd name="connsiteY1302" fmla="*/ 2053083 h 5087721"/>
                <a:gd name="connsiteX1303" fmla="*/ 1014185 w 5292634"/>
                <a:gd name="connsiteY1303" fmla="*/ 2037460 h 5087721"/>
                <a:gd name="connsiteX1304" fmla="*/ 1019600 w 5292634"/>
                <a:gd name="connsiteY1304" fmla="*/ 2021835 h 5087721"/>
                <a:gd name="connsiteX1305" fmla="*/ 1025025 w 5292634"/>
                <a:gd name="connsiteY1305" fmla="*/ 2011417 h 5087721"/>
                <a:gd name="connsiteX1306" fmla="*/ 1030439 w 5292634"/>
                <a:gd name="connsiteY1306" fmla="*/ 1995792 h 5087721"/>
                <a:gd name="connsiteX1307" fmla="*/ 1035854 w 5292634"/>
                <a:gd name="connsiteY1307" fmla="*/ 1985372 h 5087721"/>
                <a:gd name="connsiteX1308" fmla="*/ 1041277 w 5292634"/>
                <a:gd name="connsiteY1308" fmla="*/ 1969749 h 5087721"/>
                <a:gd name="connsiteX1309" fmla="*/ 1046692 w 5292634"/>
                <a:gd name="connsiteY1309" fmla="*/ 1954124 h 5087721"/>
                <a:gd name="connsiteX1310" fmla="*/ 1052107 w 5292634"/>
                <a:gd name="connsiteY1310" fmla="*/ 1943705 h 5087721"/>
                <a:gd name="connsiteX1311" fmla="*/ 1057532 w 5292634"/>
                <a:gd name="connsiteY1311" fmla="*/ 1933285 h 5087721"/>
                <a:gd name="connsiteX1312" fmla="*/ 1062946 w 5292634"/>
                <a:gd name="connsiteY1312" fmla="*/ 1917662 h 5087721"/>
                <a:gd name="connsiteX1313" fmla="*/ 1068369 w 5292634"/>
                <a:gd name="connsiteY1313" fmla="*/ 1907242 h 5087721"/>
                <a:gd name="connsiteX1314" fmla="*/ 1073784 w 5292634"/>
                <a:gd name="connsiteY1314" fmla="*/ 1896832 h 5087721"/>
                <a:gd name="connsiteX1315" fmla="*/ 1079201 w 5292634"/>
                <a:gd name="connsiteY1315" fmla="*/ 1886414 h 5087721"/>
                <a:gd name="connsiteX1316" fmla="*/ 1084624 w 5292634"/>
                <a:gd name="connsiteY1316" fmla="*/ 1870781 h 5087721"/>
                <a:gd name="connsiteX1317" fmla="*/ 1090039 w 5292634"/>
                <a:gd name="connsiteY1317" fmla="*/ 1860369 h 5087721"/>
                <a:gd name="connsiteX1318" fmla="*/ 1095453 w 5292634"/>
                <a:gd name="connsiteY1318" fmla="*/ 1849950 h 5087721"/>
                <a:gd name="connsiteX1319" fmla="*/ 1100876 w 5292634"/>
                <a:gd name="connsiteY1319" fmla="*/ 1839532 h 5087721"/>
                <a:gd name="connsiteX1320" fmla="*/ 1106293 w 5292634"/>
                <a:gd name="connsiteY1320" fmla="*/ 1829120 h 5087721"/>
                <a:gd name="connsiteX1321" fmla="*/ 1111716 w 5292634"/>
                <a:gd name="connsiteY1321" fmla="*/ 1818702 h 5087721"/>
                <a:gd name="connsiteX1322" fmla="*/ 1117131 w 5292634"/>
                <a:gd name="connsiteY1322" fmla="*/ 1808282 h 5087721"/>
                <a:gd name="connsiteX1323" fmla="*/ 1122554 w 5292634"/>
                <a:gd name="connsiteY1323" fmla="*/ 1797864 h 5087721"/>
                <a:gd name="connsiteX1324" fmla="*/ 1127968 w 5292634"/>
                <a:gd name="connsiteY1324" fmla="*/ 1787454 h 5087721"/>
                <a:gd name="connsiteX1325" fmla="*/ 1133385 w 5292634"/>
                <a:gd name="connsiteY1325" fmla="*/ 1782239 h 5087721"/>
                <a:gd name="connsiteX1326" fmla="*/ 1138808 w 5292634"/>
                <a:gd name="connsiteY1326" fmla="*/ 1771821 h 5087721"/>
                <a:gd name="connsiteX1327" fmla="*/ 1144223 w 5292634"/>
                <a:gd name="connsiteY1327" fmla="*/ 1761401 h 5087721"/>
                <a:gd name="connsiteX1328" fmla="*/ 1149638 w 5292634"/>
                <a:gd name="connsiteY1328" fmla="*/ 1750990 h 5087721"/>
                <a:gd name="connsiteX1329" fmla="*/ 1155063 w 5292634"/>
                <a:gd name="connsiteY1329" fmla="*/ 1745777 h 5087721"/>
                <a:gd name="connsiteX1330" fmla="*/ 1160477 w 5292634"/>
                <a:gd name="connsiteY1330" fmla="*/ 1735367 h 5087721"/>
                <a:gd name="connsiteX1331" fmla="*/ 1165892 w 5292634"/>
                <a:gd name="connsiteY1331" fmla="*/ 1724947 h 5087721"/>
                <a:gd name="connsiteX1332" fmla="*/ 1171315 w 5292634"/>
                <a:gd name="connsiteY1332" fmla="*/ 1714529 h 5087721"/>
                <a:gd name="connsiteX1333" fmla="*/ 1176730 w 5292634"/>
                <a:gd name="connsiteY1333" fmla="*/ 1709322 h 5087721"/>
                <a:gd name="connsiteX1334" fmla="*/ 1182155 w 5292634"/>
                <a:gd name="connsiteY1334" fmla="*/ 1698904 h 5087721"/>
                <a:gd name="connsiteX1335" fmla="*/ 1187570 w 5292634"/>
                <a:gd name="connsiteY1335" fmla="*/ 1693699 h 5087721"/>
                <a:gd name="connsiteX1336" fmla="*/ 1192984 w 5292634"/>
                <a:gd name="connsiteY1336" fmla="*/ 1683279 h 5087721"/>
                <a:gd name="connsiteX1337" fmla="*/ 1198407 w 5292634"/>
                <a:gd name="connsiteY1337" fmla="*/ 1672861 h 5087721"/>
                <a:gd name="connsiteX1338" fmla="*/ 1203822 w 5292634"/>
                <a:gd name="connsiteY1338" fmla="*/ 1667655 h 5087721"/>
                <a:gd name="connsiteX1339" fmla="*/ 1209237 w 5292634"/>
                <a:gd name="connsiteY1339" fmla="*/ 1657235 h 5087721"/>
                <a:gd name="connsiteX1340" fmla="*/ 1214662 w 5292634"/>
                <a:gd name="connsiteY1340" fmla="*/ 1652022 h 5087721"/>
                <a:gd name="connsiteX1341" fmla="*/ 1220077 w 5292634"/>
                <a:gd name="connsiteY1341" fmla="*/ 1641612 h 5087721"/>
                <a:gd name="connsiteX1342" fmla="*/ 1225499 w 5292634"/>
                <a:gd name="connsiteY1342" fmla="*/ 1636397 h 5087721"/>
                <a:gd name="connsiteX1343" fmla="*/ 1230914 w 5292634"/>
                <a:gd name="connsiteY1343" fmla="*/ 1625987 h 5087721"/>
                <a:gd name="connsiteX1344" fmla="*/ 1236339 w 5292634"/>
                <a:gd name="connsiteY1344" fmla="*/ 1620774 h 5087721"/>
                <a:gd name="connsiteX1345" fmla="*/ 1241754 w 5292634"/>
                <a:gd name="connsiteY1345" fmla="*/ 1615569 h 5087721"/>
                <a:gd name="connsiteX1346" fmla="*/ 1247169 w 5292634"/>
                <a:gd name="connsiteY1346" fmla="*/ 1605149 h 5087721"/>
                <a:gd name="connsiteX1347" fmla="*/ 1252592 w 5292634"/>
                <a:gd name="connsiteY1347" fmla="*/ 1599936 h 5087721"/>
                <a:gd name="connsiteX1348" fmla="*/ 1258006 w 5292634"/>
                <a:gd name="connsiteY1348" fmla="*/ 1589526 h 5087721"/>
                <a:gd name="connsiteX1349" fmla="*/ 1263423 w 5292634"/>
                <a:gd name="connsiteY1349" fmla="*/ 1584320 h 5087721"/>
                <a:gd name="connsiteX1350" fmla="*/ 1268846 w 5292634"/>
                <a:gd name="connsiteY1350" fmla="*/ 1573900 h 5087721"/>
                <a:gd name="connsiteX1351" fmla="*/ 1274261 w 5292634"/>
                <a:gd name="connsiteY1351" fmla="*/ 1568695 h 5087721"/>
                <a:gd name="connsiteX1352" fmla="*/ 1279676 w 5292634"/>
                <a:gd name="connsiteY1352" fmla="*/ 1563482 h 5087721"/>
                <a:gd name="connsiteX1353" fmla="*/ 1285101 w 5292634"/>
                <a:gd name="connsiteY1353" fmla="*/ 1558275 h 5087721"/>
                <a:gd name="connsiteX1354" fmla="*/ 1290515 w 5292634"/>
                <a:gd name="connsiteY1354" fmla="*/ 1547857 h 5087721"/>
                <a:gd name="connsiteX1355" fmla="*/ 1295938 w 5292634"/>
                <a:gd name="connsiteY1355" fmla="*/ 1542644 h 5087721"/>
                <a:gd name="connsiteX1356" fmla="*/ 1301353 w 5292634"/>
                <a:gd name="connsiteY1356" fmla="*/ 1537439 h 5087721"/>
                <a:gd name="connsiteX1357" fmla="*/ 1306768 w 5292634"/>
                <a:gd name="connsiteY1357" fmla="*/ 1527019 h 5087721"/>
                <a:gd name="connsiteX1358" fmla="*/ 1312193 w 5292634"/>
                <a:gd name="connsiteY1358" fmla="*/ 1521814 h 5087721"/>
                <a:gd name="connsiteX1359" fmla="*/ 1317608 w 5292634"/>
                <a:gd name="connsiteY1359" fmla="*/ 1516609 h 5087721"/>
                <a:gd name="connsiteX1360" fmla="*/ 1323022 w 5292634"/>
                <a:gd name="connsiteY1360" fmla="*/ 1511394 h 5087721"/>
                <a:gd name="connsiteX1361" fmla="*/ 1328445 w 5292634"/>
                <a:gd name="connsiteY1361" fmla="*/ 1500976 h 5087721"/>
                <a:gd name="connsiteX1362" fmla="*/ 1333860 w 5292634"/>
                <a:gd name="connsiteY1362" fmla="*/ 1495771 h 5087721"/>
                <a:gd name="connsiteX1363" fmla="*/ 1339285 w 5292634"/>
                <a:gd name="connsiteY1363" fmla="*/ 1490558 h 5087721"/>
                <a:gd name="connsiteX1364" fmla="*/ 1344700 w 5292634"/>
                <a:gd name="connsiteY1364" fmla="*/ 1485351 h 5087721"/>
                <a:gd name="connsiteX1365" fmla="*/ 1350123 w 5292634"/>
                <a:gd name="connsiteY1365" fmla="*/ 1480146 h 5087721"/>
                <a:gd name="connsiteX1366" fmla="*/ 1355537 w 5292634"/>
                <a:gd name="connsiteY1366" fmla="*/ 1474932 h 5087721"/>
                <a:gd name="connsiteX1367" fmla="*/ 1360952 w 5292634"/>
                <a:gd name="connsiteY1367" fmla="*/ 1464522 h 5087721"/>
                <a:gd name="connsiteX1368" fmla="*/ 1366377 w 5292634"/>
                <a:gd name="connsiteY1368" fmla="*/ 1459317 h 5087721"/>
                <a:gd name="connsiteX1369" fmla="*/ 1371792 w 5292634"/>
                <a:gd name="connsiteY1369" fmla="*/ 1454102 h 5087721"/>
                <a:gd name="connsiteX1370" fmla="*/ 1377207 w 5292634"/>
                <a:gd name="connsiteY1370" fmla="*/ 1448897 h 5087721"/>
                <a:gd name="connsiteX1371" fmla="*/ 1382630 w 5292634"/>
                <a:gd name="connsiteY1371" fmla="*/ 1443684 h 5087721"/>
                <a:gd name="connsiteX1372" fmla="*/ 1388044 w 5292634"/>
                <a:gd name="connsiteY1372" fmla="*/ 1438479 h 5087721"/>
                <a:gd name="connsiteX1373" fmla="*/ 1393469 w 5292634"/>
                <a:gd name="connsiteY1373" fmla="*/ 1433264 h 5087721"/>
                <a:gd name="connsiteX1374" fmla="*/ 1398884 w 5292634"/>
                <a:gd name="connsiteY1374" fmla="*/ 1428059 h 5087721"/>
                <a:gd name="connsiteX1375" fmla="*/ 1404299 w 5292634"/>
                <a:gd name="connsiteY1375" fmla="*/ 1422854 h 5087721"/>
                <a:gd name="connsiteX1376" fmla="*/ 1409722 w 5292634"/>
                <a:gd name="connsiteY1376" fmla="*/ 1417641 h 5087721"/>
                <a:gd name="connsiteX1377" fmla="*/ 1415137 w 5292634"/>
                <a:gd name="connsiteY1377" fmla="*/ 1412436 h 5087721"/>
                <a:gd name="connsiteX1378" fmla="*/ 1420553 w 5292634"/>
                <a:gd name="connsiteY1378" fmla="*/ 1402016 h 5087721"/>
                <a:gd name="connsiteX1379" fmla="*/ 1425976 w 5292634"/>
                <a:gd name="connsiteY1379" fmla="*/ 1396811 h 5087721"/>
                <a:gd name="connsiteX1380" fmla="*/ 1431391 w 5292634"/>
                <a:gd name="connsiteY1380" fmla="*/ 1391598 h 5087721"/>
                <a:gd name="connsiteX1381" fmla="*/ 1436806 w 5292634"/>
                <a:gd name="connsiteY1381" fmla="*/ 1386392 h 5087721"/>
                <a:gd name="connsiteX1382" fmla="*/ 1442231 w 5292634"/>
                <a:gd name="connsiteY1382" fmla="*/ 1381178 h 5087721"/>
                <a:gd name="connsiteX1383" fmla="*/ 1447646 w 5292634"/>
                <a:gd name="connsiteY1383" fmla="*/ 1375972 h 5087721"/>
                <a:gd name="connsiteX1384" fmla="*/ 1453068 w 5292634"/>
                <a:gd name="connsiteY1384" fmla="*/ 1370767 h 5087721"/>
                <a:gd name="connsiteX1385" fmla="*/ 1458483 w 5292634"/>
                <a:gd name="connsiteY1385" fmla="*/ 1365554 h 5087721"/>
                <a:gd name="connsiteX1386" fmla="*/ 1463906 w 5292634"/>
                <a:gd name="connsiteY1386" fmla="*/ 1360347 h 5087721"/>
                <a:gd name="connsiteX1387" fmla="*/ 1474738 w 5292634"/>
                <a:gd name="connsiteY1387" fmla="*/ 1355142 h 5087721"/>
                <a:gd name="connsiteX1388" fmla="*/ 1480161 w 5292634"/>
                <a:gd name="connsiteY1388" fmla="*/ 1349929 h 5087721"/>
                <a:gd name="connsiteX1389" fmla="*/ 1485576 w 5292634"/>
                <a:gd name="connsiteY1389" fmla="*/ 1344724 h 5087721"/>
                <a:gd name="connsiteX1390" fmla="*/ 1490990 w 5292634"/>
                <a:gd name="connsiteY1390" fmla="*/ 1339519 h 5087721"/>
                <a:gd name="connsiteX1391" fmla="*/ 1496415 w 5292634"/>
                <a:gd name="connsiteY1391" fmla="*/ 1334304 h 5087721"/>
                <a:gd name="connsiteX1392" fmla="*/ 1501830 w 5292634"/>
                <a:gd name="connsiteY1392" fmla="*/ 1329099 h 5087721"/>
                <a:gd name="connsiteX1393" fmla="*/ 1507253 w 5292634"/>
                <a:gd name="connsiteY1393" fmla="*/ 1323886 h 5087721"/>
                <a:gd name="connsiteX1394" fmla="*/ 1512668 w 5292634"/>
                <a:gd name="connsiteY1394" fmla="*/ 1318681 h 5087721"/>
                <a:gd name="connsiteX1395" fmla="*/ 1518093 w 5292634"/>
                <a:gd name="connsiteY1395" fmla="*/ 1313476 h 5087721"/>
                <a:gd name="connsiteX1396" fmla="*/ 1523507 w 5292634"/>
                <a:gd name="connsiteY1396" fmla="*/ 1308261 h 5087721"/>
                <a:gd name="connsiteX1397" fmla="*/ 1528922 w 5292634"/>
                <a:gd name="connsiteY1397" fmla="*/ 1303056 h 5087721"/>
                <a:gd name="connsiteX1398" fmla="*/ 1539760 w 5292634"/>
                <a:gd name="connsiteY1398" fmla="*/ 1297850 h 5087721"/>
                <a:gd name="connsiteX1399" fmla="*/ 1545175 w 5292634"/>
                <a:gd name="connsiteY1399" fmla="*/ 1292638 h 5087721"/>
                <a:gd name="connsiteX1400" fmla="*/ 1550591 w 5292634"/>
                <a:gd name="connsiteY1400" fmla="*/ 1287432 h 5087721"/>
                <a:gd name="connsiteX1401" fmla="*/ 1556014 w 5292634"/>
                <a:gd name="connsiteY1401" fmla="*/ 1282217 h 5087721"/>
                <a:gd name="connsiteX1402" fmla="*/ 1561429 w 5292634"/>
                <a:gd name="connsiteY1402" fmla="*/ 1277012 h 5087721"/>
                <a:gd name="connsiteX1403" fmla="*/ 1566852 w 5292634"/>
                <a:gd name="connsiteY1403" fmla="*/ 1271799 h 5087721"/>
                <a:gd name="connsiteX1404" fmla="*/ 1577692 w 5292634"/>
                <a:gd name="connsiteY1404" fmla="*/ 1266594 h 5087721"/>
                <a:gd name="connsiteX1405" fmla="*/ 1583107 w 5292634"/>
                <a:gd name="connsiteY1405" fmla="*/ 1261389 h 5087721"/>
                <a:gd name="connsiteX1406" fmla="*/ 1588521 w 5292634"/>
                <a:gd name="connsiteY1406" fmla="*/ 1256174 h 5087721"/>
                <a:gd name="connsiteX1407" fmla="*/ 1593944 w 5292634"/>
                <a:gd name="connsiteY1407" fmla="*/ 1250969 h 5087721"/>
                <a:gd name="connsiteX1408" fmla="*/ 1604776 w 5292634"/>
                <a:gd name="connsiteY1408" fmla="*/ 1245764 h 5087721"/>
                <a:gd name="connsiteX1409" fmla="*/ 1610199 w 5292634"/>
                <a:gd name="connsiteY1409" fmla="*/ 1240551 h 5087721"/>
                <a:gd name="connsiteX1410" fmla="*/ 1615613 w 5292634"/>
                <a:gd name="connsiteY1410" fmla="*/ 1235346 h 5087721"/>
                <a:gd name="connsiteX1411" fmla="*/ 1626453 w 5292634"/>
                <a:gd name="connsiteY1411" fmla="*/ 1230131 h 5087721"/>
                <a:gd name="connsiteX1412" fmla="*/ 1631876 w 5292634"/>
                <a:gd name="connsiteY1412" fmla="*/ 1224926 h 5087721"/>
                <a:gd name="connsiteX1413" fmla="*/ 1637291 w 5292634"/>
                <a:gd name="connsiteY1413" fmla="*/ 1219721 h 5087721"/>
                <a:gd name="connsiteX1414" fmla="*/ 1642706 w 5292634"/>
                <a:gd name="connsiteY1414" fmla="*/ 1214508 h 5087721"/>
                <a:gd name="connsiteX1415" fmla="*/ 1653545 w 5292634"/>
                <a:gd name="connsiteY1415" fmla="*/ 1209301 h 5087721"/>
                <a:gd name="connsiteX1416" fmla="*/ 1658960 w 5292634"/>
                <a:gd name="connsiteY1416" fmla="*/ 1204095 h 5087721"/>
                <a:gd name="connsiteX1417" fmla="*/ 1669798 w 5292634"/>
                <a:gd name="connsiteY1417" fmla="*/ 1198883 h 5087721"/>
                <a:gd name="connsiteX1418" fmla="*/ 1675213 w 5292634"/>
                <a:gd name="connsiteY1418" fmla="*/ 1193677 h 5087721"/>
                <a:gd name="connsiteX1419" fmla="*/ 1686052 w 5292634"/>
                <a:gd name="connsiteY1419" fmla="*/ 1188472 h 5087721"/>
                <a:gd name="connsiteX1420" fmla="*/ 1691475 w 5292634"/>
                <a:gd name="connsiteY1420" fmla="*/ 1183257 h 5087721"/>
                <a:gd name="connsiteX1421" fmla="*/ 1696890 w 5292634"/>
                <a:gd name="connsiteY1421" fmla="*/ 1178052 h 5087721"/>
                <a:gd name="connsiteX1422" fmla="*/ 1707730 w 5292634"/>
                <a:gd name="connsiteY1422" fmla="*/ 1172839 h 5087721"/>
                <a:gd name="connsiteX1423" fmla="*/ 1713145 w 5292634"/>
                <a:gd name="connsiteY1423" fmla="*/ 1167634 h 5087721"/>
                <a:gd name="connsiteX1424" fmla="*/ 1723982 w 5292634"/>
                <a:gd name="connsiteY1424" fmla="*/ 1162419 h 5087721"/>
                <a:gd name="connsiteX1425" fmla="*/ 1729399 w 5292634"/>
                <a:gd name="connsiteY1425" fmla="*/ 1157214 h 5087721"/>
                <a:gd name="connsiteX1426" fmla="*/ 1740237 w 5292634"/>
                <a:gd name="connsiteY1426" fmla="*/ 1152009 h 5087721"/>
                <a:gd name="connsiteX1427" fmla="*/ 1745660 w 5292634"/>
                <a:gd name="connsiteY1427" fmla="*/ 1146796 h 5087721"/>
                <a:gd name="connsiteX1428" fmla="*/ 1756491 w 5292634"/>
                <a:gd name="connsiteY1428" fmla="*/ 1141591 h 5087721"/>
                <a:gd name="connsiteX1429" fmla="*/ 1767329 w 5292634"/>
                <a:gd name="connsiteY1429" fmla="*/ 1136386 h 5087721"/>
                <a:gd name="connsiteX1430" fmla="*/ 1772744 w 5292634"/>
                <a:gd name="connsiteY1430" fmla="*/ 1131171 h 5087721"/>
                <a:gd name="connsiteX1431" fmla="*/ 1783583 w 5292634"/>
                <a:gd name="connsiteY1431" fmla="*/ 1125966 h 5087721"/>
                <a:gd name="connsiteX1432" fmla="*/ 1788998 w 5292634"/>
                <a:gd name="connsiteY1432" fmla="*/ 1120753 h 5087721"/>
                <a:gd name="connsiteX1433" fmla="*/ 1799836 w 5292634"/>
                <a:gd name="connsiteY1433" fmla="*/ 1115548 h 5087721"/>
                <a:gd name="connsiteX1434" fmla="*/ 1810676 w 5292634"/>
                <a:gd name="connsiteY1434" fmla="*/ 1110342 h 5087721"/>
                <a:gd name="connsiteX1435" fmla="*/ 1821513 w 5292634"/>
                <a:gd name="connsiteY1435" fmla="*/ 1105128 h 5087721"/>
                <a:gd name="connsiteX1436" fmla="*/ 1826928 w 5292634"/>
                <a:gd name="connsiteY1436" fmla="*/ 1099922 h 5087721"/>
                <a:gd name="connsiteX1437" fmla="*/ 1837768 w 5292634"/>
                <a:gd name="connsiteY1437" fmla="*/ 1094717 h 5087721"/>
                <a:gd name="connsiteX1438" fmla="*/ 1848606 w 5292634"/>
                <a:gd name="connsiteY1438" fmla="*/ 1089504 h 5087721"/>
                <a:gd name="connsiteX1439" fmla="*/ 1859445 w 5292634"/>
                <a:gd name="connsiteY1439" fmla="*/ 1084297 h 5087721"/>
                <a:gd name="connsiteX1440" fmla="*/ 1864860 w 5292634"/>
                <a:gd name="connsiteY1440" fmla="*/ 1079092 h 5087721"/>
                <a:gd name="connsiteX1441" fmla="*/ 1875698 w 5292634"/>
                <a:gd name="connsiteY1441" fmla="*/ 1073879 h 5087721"/>
                <a:gd name="connsiteX1442" fmla="*/ 1886529 w 5292634"/>
                <a:gd name="connsiteY1442" fmla="*/ 1068674 h 5087721"/>
                <a:gd name="connsiteX1443" fmla="*/ 1897367 w 5292634"/>
                <a:gd name="connsiteY1443" fmla="*/ 1063461 h 5087721"/>
                <a:gd name="connsiteX1444" fmla="*/ 1908205 w 5292634"/>
                <a:gd name="connsiteY1444" fmla="*/ 1058254 h 5087721"/>
                <a:gd name="connsiteX1445" fmla="*/ 1919044 w 5292634"/>
                <a:gd name="connsiteY1445" fmla="*/ 1053041 h 5087721"/>
                <a:gd name="connsiteX1446" fmla="*/ 1929874 w 5292634"/>
                <a:gd name="connsiteY1446" fmla="*/ 1047836 h 5087721"/>
                <a:gd name="connsiteX1447" fmla="*/ 1940714 w 5292634"/>
                <a:gd name="connsiteY1447" fmla="*/ 1042631 h 5087721"/>
                <a:gd name="connsiteX1448" fmla="*/ 1951551 w 5292634"/>
                <a:gd name="connsiteY1448" fmla="*/ 1037418 h 5087721"/>
                <a:gd name="connsiteX1449" fmla="*/ 1967806 w 5292634"/>
                <a:gd name="connsiteY1449" fmla="*/ 1032211 h 5087721"/>
                <a:gd name="connsiteX1450" fmla="*/ 1978644 w 5292634"/>
                <a:gd name="connsiteY1450" fmla="*/ 1027006 h 5087721"/>
                <a:gd name="connsiteX1451" fmla="*/ 1989483 w 5292634"/>
                <a:gd name="connsiteY1451" fmla="*/ 1021793 h 5087721"/>
                <a:gd name="connsiteX1452" fmla="*/ 2000313 w 5292634"/>
                <a:gd name="connsiteY1452" fmla="*/ 1016587 h 5087721"/>
                <a:gd name="connsiteX1453" fmla="*/ 2016575 w 5292634"/>
                <a:gd name="connsiteY1453" fmla="*/ 1011373 h 5087721"/>
                <a:gd name="connsiteX1454" fmla="*/ 2027405 w 5292634"/>
                <a:gd name="connsiteY1454" fmla="*/ 1006167 h 5087721"/>
                <a:gd name="connsiteX1455" fmla="*/ 2038243 w 5292634"/>
                <a:gd name="connsiteY1455" fmla="*/ 1000962 h 5087721"/>
                <a:gd name="connsiteX1456" fmla="*/ 2054497 w 5292634"/>
                <a:gd name="connsiteY1456" fmla="*/ 995749 h 5087721"/>
                <a:gd name="connsiteX1457" fmla="*/ 2070752 w 5292634"/>
                <a:gd name="connsiteY1457" fmla="*/ 990544 h 5087721"/>
                <a:gd name="connsiteX1458" fmla="*/ 2081589 w 5292634"/>
                <a:gd name="connsiteY1458" fmla="*/ 985339 h 5087721"/>
                <a:gd name="connsiteX1459" fmla="*/ 2097844 w 5292634"/>
                <a:gd name="connsiteY1459" fmla="*/ 980124 h 5087721"/>
                <a:gd name="connsiteX1460" fmla="*/ 2108681 w 5292634"/>
                <a:gd name="connsiteY1460" fmla="*/ 974919 h 5087721"/>
                <a:gd name="connsiteX1461" fmla="*/ 2124936 w 5292634"/>
                <a:gd name="connsiteY1461" fmla="*/ 969714 h 5087721"/>
                <a:gd name="connsiteX1462" fmla="*/ 2141189 w 5292634"/>
                <a:gd name="connsiteY1462" fmla="*/ 964501 h 5087721"/>
                <a:gd name="connsiteX1463" fmla="*/ 2157443 w 5292634"/>
                <a:gd name="connsiteY1463" fmla="*/ 959296 h 5087721"/>
                <a:gd name="connsiteX1464" fmla="*/ 2173697 w 5292634"/>
                <a:gd name="connsiteY1464" fmla="*/ 954081 h 5087721"/>
                <a:gd name="connsiteX1465" fmla="*/ 2189950 w 5292634"/>
                <a:gd name="connsiteY1465" fmla="*/ 948876 h 5087721"/>
                <a:gd name="connsiteX1466" fmla="*/ 2211629 w 5292634"/>
                <a:gd name="connsiteY1466" fmla="*/ 943663 h 5087721"/>
                <a:gd name="connsiteX1467" fmla="*/ 2233309 w 5292634"/>
                <a:gd name="connsiteY1467" fmla="*/ 938458 h 5087721"/>
                <a:gd name="connsiteX1468" fmla="*/ 2249553 w 5292634"/>
                <a:gd name="connsiteY1468" fmla="*/ 933251 h 5087721"/>
                <a:gd name="connsiteX1469" fmla="*/ 2271233 w 5292634"/>
                <a:gd name="connsiteY1469" fmla="*/ 928038 h 5087721"/>
                <a:gd name="connsiteX1470" fmla="*/ 2292912 w 5292634"/>
                <a:gd name="connsiteY1470" fmla="*/ 922833 h 5087721"/>
                <a:gd name="connsiteX1471" fmla="*/ 2314592 w 5292634"/>
                <a:gd name="connsiteY1471" fmla="*/ 917627 h 5087721"/>
                <a:gd name="connsiteX1472" fmla="*/ 2341665 w 5292634"/>
                <a:gd name="connsiteY1472" fmla="*/ 912414 h 5087721"/>
                <a:gd name="connsiteX1473" fmla="*/ 2363345 w 5292634"/>
                <a:gd name="connsiteY1473" fmla="*/ 907207 h 5087721"/>
                <a:gd name="connsiteX1474" fmla="*/ 2395854 w 5292634"/>
                <a:gd name="connsiteY1474" fmla="*/ 901994 h 5087721"/>
                <a:gd name="connsiteX1475" fmla="*/ 2422948 w 5292634"/>
                <a:gd name="connsiteY1475" fmla="*/ 896789 h 5087721"/>
                <a:gd name="connsiteX1476" fmla="*/ 2455457 w 5292634"/>
                <a:gd name="connsiteY1476" fmla="*/ 891584 h 5087721"/>
                <a:gd name="connsiteX1477" fmla="*/ 2498796 w 5292634"/>
                <a:gd name="connsiteY1477" fmla="*/ 886371 h 5087721"/>
                <a:gd name="connsiteX1478" fmla="*/ 2547569 w 5292634"/>
                <a:gd name="connsiteY1478" fmla="*/ 881164 h 5087721"/>
                <a:gd name="connsiteX1479" fmla="*/ 2618002 w 5292634"/>
                <a:gd name="connsiteY1479" fmla="*/ 875959 h 5087721"/>
                <a:gd name="connsiteX1480" fmla="*/ 2818471 w 5292634"/>
                <a:gd name="connsiteY1480" fmla="*/ 875959 h 5087721"/>
                <a:gd name="connsiteX1481" fmla="*/ 2894339 w 5292634"/>
                <a:gd name="connsiteY1481" fmla="*/ 881164 h 5087721"/>
                <a:gd name="connsiteX1482" fmla="*/ 2943112 w 5292634"/>
                <a:gd name="connsiteY1482" fmla="*/ 886371 h 5087721"/>
                <a:gd name="connsiteX1483" fmla="*/ 2981036 w 5292634"/>
                <a:gd name="connsiteY1483" fmla="*/ 891584 h 5087721"/>
                <a:gd name="connsiteX1484" fmla="*/ 3018960 w 5292634"/>
                <a:gd name="connsiteY1484" fmla="*/ 896789 h 5087721"/>
                <a:gd name="connsiteX1485" fmla="*/ 3046054 w 5292634"/>
                <a:gd name="connsiteY1485" fmla="*/ 901994 h 5087721"/>
                <a:gd name="connsiteX1486" fmla="*/ 3078563 w 5292634"/>
                <a:gd name="connsiteY1486" fmla="*/ 907207 h 5087721"/>
                <a:gd name="connsiteX1487" fmla="*/ 3105657 w 5292634"/>
                <a:gd name="connsiteY1487" fmla="*/ 912414 h 5087721"/>
                <a:gd name="connsiteX1488" fmla="*/ 3127316 w 5292634"/>
                <a:gd name="connsiteY1488" fmla="*/ 917627 h 5087721"/>
                <a:gd name="connsiteX1489" fmla="*/ 3148996 w 5292634"/>
                <a:gd name="connsiteY1489" fmla="*/ 922833 h 5087721"/>
                <a:gd name="connsiteX1490" fmla="*/ 3170675 w 5292634"/>
                <a:gd name="connsiteY1490" fmla="*/ 928038 h 5087721"/>
                <a:gd name="connsiteX1491" fmla="*/ 3192334 w 5292634"/>
                <a:gd name="connsiteY1491" fmla="*/ 933251 h 5087721"/>
                <a:gd name="connsiteX1492" fmla="*/ 3214014 w 5292634"/>
                <a:gd name="connsiteY1492" fmla="*/ 938458 h 5087721"/>
                <a:gd name="connsiteX1493" fmla="*/ 3230278 w 5292634"/>
                <a:gd name="connsiteY1493" fmla="*/ 943663 h 5087721"/>
                <a:gd name="connsiteX1494" fmla="*/ 3246523 w 5292634"/>
                <a:gd name="connsiteY1494" fmla="*/ 948876 h 5087721"/>
                <a:gd name="connsiteX1495" fmla="*/ 3268202 w 5292634"/>
                <a:gd name="connsiteY1495" fmla="*/ 954081 h 5087721"/>
                <a:gd name="connsiteX1496" fmla="*/ 3284446 w 5292634"/>
                <a:gd name="connsiteY1496" fmla="*/ 959296 h 5087721"/>
                <a:gd name="connsiteX1497" fmla="*/ 3300711 w 5292634"/>
                <a:gd name="connsiteY1497" fmla="*/ 964501 h 5087721"/>
                <a:gd name="connsiteX1498" fmla="*/ 3316956 w 5292634"/>
                <a:gd name="connsiteY1498" fmla="*/ 969714 h 5087721"/>
                <a:gd name="connsiteX1499" fmla="*/ 3327805 w 5292634"/>
                <a:gd name="connsiteY1499" fmla="*/ 974919 h 5087721"/>
                <a:gd name="connsiteX1500" fmla="*/ 3344050 w 5292634"/>
                <a:gd name="connsiteY1500" fmla="*/ 980124 h 5087721"/>
                <a:gd name="connsiteX1501" fmla="*/ 3360314 w 5292634"/>
                <a:gd name="connsiteY1501" fmla="*/ 985339 h 5087721"/>
                <a:gd name="connsiteX1502" fmla="*/ 3376579 w 5292634"/>
                <a:gd name="connsiteY1502" fmla="*/ 990544 h 5087721"/>
                <a:gd name="connsiteX1503" fmla="*/ 3387409 w 5292634"/>
                <a:gd name="connsiteY1503" fmla="*/ 995749 h 5087721"/>
                <a:gd name="connsiteX1504" fmla="*/ 3403653 w 5292634"/>
                <a:gd name="connsiteY1504" fmla="*/ 1000962 h 5087721"/>
                <a:gd name="connsiteX1505" fmla="*/ 3414503 w 5292634"/>
                <a:gd name="connsiteY1505" fmla="*/ 1006167 h 5087721"/>
                <a:gd name="connsiteX1506" fmla="*/ 3425332 w 5292634"/>
                <a:gd name="connsiteY1506" fmla="*/ 1011373 h 5087721"/>
                <a:gd name="connsiteX1507" fmla="*/ 3441577 w 5292634"/>
                <a:gd name="connsiteY1507" fmla="*/ 1016587 h 5087721"/>
                <a:gd name="connsiteX1508" fmla="*/ 3452426 w 5292634"/>
                <a:gd name="connsiteY1508" fmla="*/ 1021793 h 5087721"/>
                <a:gd name="connsiteX1509" fmla="*/ 3463256 w 5292634"/>
                <a:gd name="connsiteY1509" fmla="*/ 1027006 h 5087721"/>
                <a:gd name="connsiteX1510" fmla="*/ 3474086 w 5292634"/>
                <a:gd name="connsiteY1510" fmla="*/ 1032211 h 5087721"/>
                <a:gd name="connsiteX1511" fmla="*/ 3490350 w 5292634"/>
                <a:gd name="connsiteY1511" fmla="*/ 1037418 h 5087721"/>
                <a:gd name="connsiteX1512" fmla="*/ 3501180 w 5292634"/>
                <a:gd name="connsiteY1512" fmla="*/ 1042631 h 5087721"/>
                <a:gd name="connsiteX1513" fmla="*/ 3512030 w 5292634"/>
                <a:gd name="connsiteY1513" fmla="*/ 1047836 h 5087721"/>
                <a:gd name="connsiteX1514" fmla="*/ 3522859 w 5292634"/>
                <a:gd name="connsiteY1514" fmla="*/ 1053041 h 5087721"/>
                <a:gd name="connsiteX1515" fmla="*/ 3533689 w 5292634"/>
                <a:gd name="connsiteY1515" fmla="*/ 1058254 h 5087721"/>
                <a:gd name="connsiteX1516" fmla="*/ 3544539 w 5292634"/>
                <a:gd name="connsiteY1516" fmla="*/ 1063461 h 5087721"/>
                <a:gd name="connsiteX1517" fmla="*/ 3555368 w 5292634"/>
                <a:gd name="connsiteY1517" fmla="*/ 1068674 h 5087721"/>
                <a:gd name="connsiteX1518" fmla="*/ 3566218 w 5292634"/>
                <a:gd name="connsiteY1518" fmla="*/ 1073879 h 5087721"/>
                <a:gd name="connsiteX1519" fmla="*/ 3577048 w 5292634"/>
                <a:gd name="connsiteY1519" fmla="*/ 1079092 h 5087721"/>
                <a:gd name="connsiteX1520" fmla="*/ 3582463 w 5292634"/>
                <a:gd name="connsiteY1520" fmla="*/ 1084297 h 5087721"/>
                <a:gd name="connsiteX1521" fmla="*/ 3593292 w 5292634"/>
                <a:gd name="connsiteY1521" fmla="*/ 1089504 h 5087721"/>
                <a:gd name="connsiteX1522" fmla="*/ 3604142 w 5292634"/>
                <a:gd name="connsiteY1522" fmla="*/ 1094717 h 5087721"/>
                <a:gd name="connsiteX1523" fmla="*/ 3614971 w 5292634"/>
                <a:gd name="connsiteY1523" fmla="*/ 1099922 h 5087721"/>
                <a:gd name="connsiteX1524" fmla="*/ 3620386 w 5292634"/>
                <a:gd name="connsiteY1524" fmla="*/ 1105128 h 5087721"/>
                <a:gd name="connsiteX1525" fmla="*/ 3631216 w 5292634"/>
                <a:gd name="connsiteY1525" fmla="*/ 1110342 h 5087721"/>
                <a:gd name="connsiteX1526" fmla="*/ 3642066 w 5292634"/>
                <a:gd name="connsiteY1526" fmla="*/ 1115548 h 5087721"/>
                <a:gd name="connsiteX1527" fmla="*/ 3652895 w 5292634"/>
                <a:gd name="connsiteY1527" fmla="*/ 1120753 h 5087721"/>
                <a:gd name="connsiteX1528" fmla="*/ 3658310 w 5292634"/>
                <a:gd name="connsiteY1528" fmla="*/ 1125966 h 5087721"/>
                <a:gd name="connsiteX1529" fmla="*/ 3669160 w 5292634"/>
                <a:gd name="connsiteY1529" fmla="*/ 1131171 h 5087721"/>
                <a:gd name="connsiteX1530" fmla="*/ 3674575 w 5292634"/>
                <a:gd name="connsiteY1530" fmla="*/ 1136386 h 5087721"/>
                <a:gd name="connsiteX1531" fmla="*/ 3685404 w 5292634"/>
                <a:gd name="connsiteY1531" fmla="*/ 1141591 h 5087721"/>
                <a:gd name="connsiteX1532" fmla="*/ 3696254 w 5292634"/>
                <a:gd name="connsiteY1532" fmla="*/ 1146796 h 5087721"/>
                <a:gd name="connsiteX1533" fmla="*/ 3701669 w 5292634"/>
                <a:gd name="connsiteY1533" fmla="*/ 1152009 h 5087721"/>
                <a:gd name="connsiteX1534" fmla="*/ 3712499 w 5292634"/>
                <a:gd name="connsiteY1534" fmla="*/ 1157214 h 5087721"/>
                <a:gd name="connsiteX1535" fmla="*/ 3717913 w 5292634"/>
                <a:gd name="connsiteY1535" fmla="*/ 1162419 h 5087721"/>
                <a:gd name="connsiteX1536" fmla="*/ 3728763 w 5292634"/>
                <a:gd name="connsiteY1536" fmla="*/ 1167634 h 5087721"/>
                <a:gd name="connsiteX1537" fmla="*/ 3734178 w 5292634"/>
                <a:gd name="connsiteY1537" fmla="*/ 1172839 h 5087721"/>
                <a:gd name="connsiteX1538" fmla="*/ 3745008 w 5292634"/>
                <a:gd name="connsiteY1538" fmla="*/ 1178052 h 5087721"/>
                <a:gd name="connsiteX1539" fmla="*/ 3750422 w 5292634"/>
                <a:gd name="connsiteY1539" fmla="*/ 1183257 h 5087721"/>
                <a:gd name="connsiteX1540" fmla="*/ 3761272 w 5292634"/>
                <a:gd name="connsiteY1540" fmla="*/ 1188472 h 5087721"/>
                <a:gd name="connsiteX1541" fmla="*/ 3766687 w 5292634"/>
                <a:gd name="connsiteY1541" fmla="*/ 1193677 h 5087721"/>
                <a:gd name="connsiteX1542" fmla="*/ 3772102 w 5292634"/>
                <a:gd name="connsiteY1542" fmla="*/ 1198883 h 5087721"/>
                <a:gd name="connsiteX1543" fmla="*/ 3782931 w 5292634"/>
                <a:gd name="connsiteY1543" fmla="*/ 1204095 h 5087721"/>
                <a:gd name="connsiteX1544" fmla="*/ 3788366 w 5292634"/>
                <a:gd name="connsiteY1544" fmla="*/ 1209301 h 5087721"/>
                <a:gd name="connsiteX1545" fmla="*/ 3793781 w 5292634"/>
                <a:gd name="connsiteY1545" fmla="*/ 1214508 h 5087721"/>
                <a:gd name="connsiteX1546" fmla="*/ 3804611 w 5292634"/>
                <a:gd name="connsiteY1546" fmla="*/ 1219721 h 5087721"/>
                <a:gd name="connsiteX1547" fmla="*/ 3810025 w 5292634"/>
                <a:gd name="connsiteY1547" fmla="*/ 1224926 h 5087721"/>
                <a:gd name="connsiteX1548" fmla="*/ 3820875 w 5292634"/>
                <a:gd name="connsiteY1548" fmla="*/ 1224926 h 5087721"/>
                <a:gd name="connsiteX1549" fmla="*/ 3826290 w 5292634"/>
                <a:gd name="connsiteY1549" fmla="*/ 1219721 h 5087721"/>
                <a:gd name="connsiteX1550" fmla="*/ 3831705 w 5292634"/>
                <a:gd name="connsiteY1550" fmla="*/ 1214508 h 5087721"/>
                <a:gd name="connsiteX1551" fmla="*/ 3837120 w 5292634"/>
                <a:gd name="connsiteY1551" fmla="*/ 1204095 h 5087721"/>
                <a:gd name="connsiteX1552" fmla="*/ 3842534 w 5292634"/>
                <a:gd name="connsiteY1552" fmla="*/ 1198883 h 5087721"/>
                <a:gd name="connsiteX1553" fmla="*/ 3847969 w 5292634"/>
                <a:gd name="connsiteY1553" fmla="*/ 1193677 h 5087721"/>
                <a:gd name="connsiteX1554" fmla="*/ 3853385 w 5292634"/>
                <a:gd name="connsiteY1554" fmla="*/ 1183257 h 5087721"/>
                <a:gd name="connsiteX1555" fmla="*/ 3858799 w 5292634"/>
                <a:gd name="connsiteY1555" fmla="*/ 1178052 h 5087721"/>
                <a:gd name="connsiteX1556" fmla="*/ 3864214 w 5292634"/>
                <a:gd name="connsiteY1556" fmla="*/ 1172839 h 5087721"/>
                <a:gd name="connsiteX1557" fmla="*/ 3869629 w 5292634"/>
                <a:gd name="connsiteY1557" fmla="*/ 1162419 h 5087721"/>
                <a:gd name="connsiteX1558" fmla="*/ 3875064 w 5292634"/>
                <a:gd name="connsiteY1558" fmla="*/ 1157214 h 5087721"/>
                <a:gd name="connsiteX1559" fmla="*/ 3880478 w 5292634"/>
                <a:gd name="connsiteY1559" fmla="*/ 1152009 h 5087721"/>
                <a:gd name="connsiteX1560" fmla="*/ 3885893 w 5292634"/>
                <a:gd name="connsiteY1560" fmla="*/ 1146796 h 5087721"/>
                <a:gd name="connsiteX1561" fmla="*/ 3891308 w 5292634"/>
                <a:gd name="connsiteY1561" fmla="*/ 1136386 h 5087721"/>
                <a:gd name="connsiteX1562" fmla="*/ 3896723 w 5292634"/>
                <a:gd name="connsiteY1562" fmla="*/ 1131171 h 5087721"/>
                <a:gd name="connsiteX1563" fmla="*/ 3902138 w 5292634"/>
                <a:gd name="connsiteY1563" fmla="*/ 1125966 h 5087721"/>
                <a:gd name="connsiteX1564" fmla="*/ 3907553 w 5292634"/>
                <a:gd name="connsiteY1564" fmla="*/ 1115548 h 5087721"/>
                <a:gd name="connsiteX1565" fmla="*/ 3912967 w 5292634"/>
                <a:gd name="connsiteY1565" fmla="*/ 1110342 h 5087721"/>
                <a:gd name="connsiteX1566" fmla="*/ 3918402 w 5292634"/>
                <a:gd name="connsiteY1566" fmla="*/ 1105128 h 5087721"/>
                <a:gd name="connsiteX1567" fmla="*/ 3923817 w 5292634"/>
                <a:gd name="connsiteY1567" fmla="*/ 1094717 h 5087721"/>
                <a:gd name="connsiteX1568" fmla="*/ 3929232 w 5292634"/>
                <a:gd name="connsiteY1568" fmla="*/ 1089504 h 5087721"/>
                <a:gd name="connsiteX1569" fmla="*/ 3934647 w 5292634"/>
                <a:gd name="connsiteY1569" fmla="*/ 1084297 h 5087721"/>
                <a:gd name="connsiteX1570" fmla="*/ 3940061 w 5292634"/>
                <a:gd name="connsiteY1570" fmla="*/ 1073879 h 5087721"/>
                <a:gd name="connsiteX1571" fmla="*/ 3945497 w 5292634"/>
                <a:gd name="connsiteY1571" fmla="*/ 1068674 h 5087721"/>
                <a:gd name="connsiteX1572" fmla="*/ 3950911 w 5292634"/>
                <a:gd name="connsiteY1572" fmla="*/ 1063461 h 5087721"/>
                <a:gd name="connsiteX1573" fmla="*/ 3956326 w 5292634"/>
                <a:gd name="connsiteY1573" fmla="*/ 1053041 h 5087721"/>
                <a:gd name="connsiteX1574" fmla="*/ 3961741 w 5292634"/>
                <a:gd name="connsiteY1574" fmla="*/ 1047836 h 5087721"/>
                <a:gd name="connsiteX1575" fmla="*/ 3967156 w 5292634"/>
                <a:gd name="connsiteY1575" fmla="*/ 1042631 h 5087721"/>
                <a:gd name="connsiteX1576" fmla="*/ 3972570 w 5292634"/>
                <a:gd name="connsiteY1576" fmla="*/ 1032211 h 5087721"/>
                <a:gd name="connsiteX1577" fmla="*/ 3978006 w 5292634"/>
                <a:gd name="connsiteY1577" fmla="*/ 1027006 h 5087721"/>
                <a:gd name="connsiteX1578" fmla="*/ 3983420 w 5292634"/>
                <a:gd name="connsiteY1578" fmla="*/ 1021793 h 5087721"/>
                <a:gd name="connsiteX1579" fmla="*/ 3988835 w 5292634"/>
                <a:gd name="connsiteY1579" fmla="*/ 1011373 h 5087721"/>
                <a:gd name="connsiteX1580" fmla="*/ 3994250 w 5292634"/>
                <a:gd name="connsiteY1580" fmla="*/ 1006167 h 5087721"/>
                <a:gd name="connsiteX1581" fmla="*/ 3999685 w 5292634"/>
                <a:gd name="connsiteY1581" fmla="*/ 1000962 h 5087721"/>
                <a:gd name="connsiteX1582" fmla="*/ 4005100 w 5292634"/>
                <a:gd name="connsiteY1582" fmla="*/ 995749 h 5087721"/>
                <a:gd name="connsiteX1583" fmla="*/ 4010514 w 5292634"/>
                <a:gd name="connsiteY1583" fmla="*/ 985339 h 5087721"/>
                <a:gd name="connsiteX1584" fmla="*/ 4015930 w 5292634"/>
                <a:gd name="connsiteY1584" fmla="*/ 980124 h 5087721"/>
                <a:gd name="connsiteX1585" fmla="*/ 4021344 w 5292634"/>
                <a:gd name="connsiteY1585" fmla="*/ 974919 h 5087721"/>
                <a:gd name="connsiteX1586" fmla="*/ 4026759 w 5292634"/>
                <a:gd name="connsiteY1586" fmla="*/ 964501 h 5087721"/>
                <a:gd name="connsiteX1587" fmla="*/ 4032194 w 5292634"/>
                <a:gd name="connsiteY1587" fmla="*/ 959296 h 5087721"/>
                <a:gd name="connsiteX1588" fmla="*/ 4037609 w 5292634"/>
                <a:gd name="connsiteY1588" fmla="*/ 954081 h 5087721"/>
                <a:gd name="connsiteX1589" fmla="*/ 4043023 w 5292634"/>
                <a:gd name="connsiteY1589" fmla="*/ 943663 h 5087721"/>
                <a:gd name="connsiteX1590" fmla="*/ 4048438 w 5292634"/>
                <a:gd name="connsiteY1590" fmla="*/ 938458 h 5087721"/>
                <a:gd name="connsiteX1591" fmla="*/ 4053853 w 5292634"/>
                <a:gd name="connsiteY1591" fmla="*/ 933251 h 5087721"/>
                <a:gd name="connsiteX1592" fmla="*/ 4059268 w 5292634"/>
                <a:gd name="connsiteY1592" fmla="*/ 922833 h 5087721"/>
                <a:gd name="connsiteX1593" fmla="*/ 4064682 w 5292634"/>
                <a:gd name="connsiteY1593" fmla="*/ 917627 h 5087721"/>
                <a:gd name="connsiteX1594" fmla="*/ 4070098 w 5292634"/>
                <a:gd name="connsiteY1594" fmla="*/ 912414 h 5087721"/>
                <a:gd name="connsiteX1595" fmla="*/ 4075533 w 5292634"/>
                <a:gd name="connsiteY1595" fmla="*/ 901994 h 5087721"/>
                <a:gd name="connsiteX1596" fmla="*/ 4080947 w 5292634"/>
                <a:gd name="connsiteY1596" fmla="*/ 896789 h 5087721"/>
                <a:gd name="connsiteX1597" fmla="*/ 4086362 w 5292634"/>
                <a:gd name="connsiteY1597" fmla="*/ 891584 h 5087721"/>
                <a:gd name="connsiteX1598" fmla="*/ 4091777 w 5292634"/>
                <a:gd name="connsiteY1598" fmla="*/ 881164 h 5087721"/>
                <a:gd name="connsiteX1599" fmla="*/ 4097192 w 5292634"/>
                <a:gd name="connsiteY1599" fmla="*/ 875959 h 5087721"/>
                <a:gd name="connsiteX1600" fmla="*/ 4102627 w 5292634"/>
                <a:gd name="connsiteY1600" fmla="*/ 870746 h 5087721"/>
                <a:gd name="connsiteX1601" fmla="*/ 4108042 w 5292634"/>
                <a:gd name="connsiteY1601" fmla="*/ 860336 h 5087721"/>
                <a:gd name="connsiteX1602" fmla="*/ 4113456 w 5292634"/>
                <a:gd name="connsiteY1602" fmla="*/ 855121 h 5087721"/>
                <a:gd name="connsiteX1603" fmla="*/ 4118871 w 5292634"/>
                <a:gd name="connsiteY1603" fmla="*/ 849916 h 5087721"/>
                <a:gd name="connsiteX1604" fmla="*/ 4124286 w 5292634"/>
                <a:gd name="connsiteY1604" fmla="*/ 844703 h 5087721"/>
                <a:gd name="connsiteX1605" fmla="*/ 4129721 w 5292634"/>
                <a:gd name="connsiteY1605" fmla="*/ 834283 h 5087721"/>
                <a:gd name="connsiteX1606" fmla="*/ 4135136 w 5292634"/>
                <a:gd name="connsiteY1606" fmla="*/ 829078 h 5087721"/>
                <a:gd name="connsiteX1607" fmla="*/ 4140551 w 5292634"/>
                <a:gd name="connsiteY1607" fmla="*/ 823872 h 5087721"/>
                <a:gd name="connsiteX1608" fmla="*/ 4145965 w 5292634"/>
                <a:gd name="connsiteY1608" fmla="*/ 813454 h 5087721"/>
                <a:gd name="connsiteX1609" fmla="*/ 4151380 w 5292634"/>
                <a:gd name="connsiteY1609" fmla="*/ 808249 h 5087721"/>
                <a:gd name="connsiteX1610" fmla="*/ 4156815 w 5292634"/>
                <a:gd name="connsiteY1610" fmla="*/ 803034 h 5087721"/>
                <a:gd name="connsiteX1611" fmla="*/ 4162230 w 5292634"/>
                <a:gd name="connsiteY1611" fmla="*/ 792616 h 5087721"/>
                <a:gd name="connsiteX1612" fmla="*/ 4167645 w 5292634"/>
                <a:gd name="connsiteY1612" fmla="*/ 787411 h 5087721"/>
                <a:gd name="connsiteX1613" fmla="*/ 4173059 w 5292634"/>
                <a:gd name="connsiteY1613" fmla="*/ 782204 h 5087721"/>
                <a:gd name="connsiteX1614" fmla="*/ 4178474 w 5292634"/>
                <a:gd name="connsiteY1614" fmla="*/ 771786 h 5087721"/>
                <a:gd name="connsiteX1615" fmla="*/ 4183889 w 5292634"/>
                <a:gd name="connsiteY1615" fmla="*/ 766581 h 5087721"/>
                <a:gd name="connsiteX1616" fmla="*/ 4189324 w 5292634"/>
                <a:gd name="connsiteY1616" fmla="*/ 761368 h 5087721"/>
                <a:gd name="connsiteX1617" fmla="*/ 4194739 w 5292634"/>
                <a:gd name="connsiteY1617" fmla="*/ 750948 h 5087721"/>
                <a:gd name="connsiteX1618" fmla="*/ 4200154 w 5292634"/>
                <a:gd name="connsiteY1618" fmla="*/ 745743 h 5087721"/>
                <a:gd name="connsiteX1619" fmla="*/ 4205569 w 5292634"/>
                <a:gd name="connsiteY1619" fmla="*/ 740537 h 5087721"/>
                <a:gd name="connsiteX1620" fmla="*/ 4210983 w 5292634"/>
                <a:gd name="connsiteY1620" fmla="*/ 730117 h 5087721"/>
                <a:gd name="connsiteX1621" fmla="*/ 4216398 w 5292634"/>
                <a:gd name="connsiteY1621" fmla="*/ 724904 h 5087721"/>
                <a:gd name="connsiteX1622" fmla="*/ 4221813 w 5292634"/>
                <a:gd name="connsiteY1622" fmla="*/ 719699 h 5087721"/>
                <a:gd name="connsiteX1623" fmla="*/ 4227248 w 5292634"/>
                <a:gd name="connsiteY1623" fmla="*/ 714494 h 5087721"/>
                <a:gd name="connsiteX1624" fmla="*/ 4232663 w 5292634"/>
                <a:gd name="connsiteY1624" fmla="*/ 704074 h 5087721"/>
                <a:gd name="connsiteX1625" fmla="*/ 4238078 w 5292634"/>
                <a:gd name="connsiteY1625" fmla="*/ 698869 h 5087721"/>
                <a:gd name="connsiteX1626" fmla="*/ 4243492 w 5292634"/>
                <a:gd name="connsiteY1626" fmla="*/ 693656 h 5087721"/>
                <a:gd name="connsiteX1627" fmla="*/ 4248907 w 5292634"/>
                <a:gd name="connsiteY1627" fmla="*/ 683236 h 5087721"/>
                <a:gd name="connsiteX1628" fmla="*/ 4254322 w 5292634"/>
                <a:gd name="connsiteY1628" fmla="*/ 678031 h 5087721"/>
                <a:gd name="connsiteX1629" fmla="*/ 4259757 w 5292634"/>
                <a:gd name="connsiteY1629" fmla="*/ 672818 h 5087721"/>
                <a:gd name="connsiteX1630" fmla="*/ 4265172 w 5292634"/>
                <a:gd name="connsiteY1630" fmla="*/ 662408 h 5087721"/>
                <a:gd name="connsiteX1631" fmla="*/ 4270587 w 5292634"/>
                <a:gd name="connsiteY1631" fmla="*/ 657201 h 5087721"/>
                <a:gd name="connsiteX1632" fmla="*/ 4276001 w 5292634"/>
                <a:gd name="connsiteY1632" fmla="*/ 651988 h 5087721"/>
                <a:gd name="connsiteX1633" fmla="*/ 4276001 w 5292634"/>
                <a:gd name="connsiteY1633" fmla="*/ 641570 h 5087721"/>
                <a:gd name="connsiteX1634" fmla="*/ 4265172 w 5292634"/>
                <a:gd name="connsiteY1634" fmla="*/ 636364 h 5087721"/>
                <a:gd name="connsiteX1635" fmla="*/ 4259757 w 5292634"/>
                <a:gd name="connsiteY1635" fmla="*/ 631149 h 5087721"/>
                <a:gd name="connsiteX1636" fmla="*/ 4254322 w 5292634"/>
                <a:gd name="connsiteY1636" fmla="*/ 625944 h 5087721"/>
                <a:gd name="connsiteX1637" fmla="*/ 4243492 w 5292634"/>
                <a:gd name="connsiteY1637" fmla="*/ 620739 h 5087721"/>
                <a:gd name="connsiteX1638" fmla="*/ 4238078 w 5292634"/>
                <a:gd name="connsiteY1638" fmla="*/ 615526 h 5087721"/>
                <a:gd name="connsiteX1639" fmla="*/ 4232663 w 5292634"/>
                <a:gd name="connsiteY1639" fmla="*/ 610321 h 5087721"/>
                <a:gd name="connsiteX1640" fmla="*/ 4221813 w 5292634"/>
                <a:gd name="connsiteY1640" fmla="*/ 605114 h 5087721"/>
                <a:gd name="connsiteX1641" fmla="*/ 4216398 w 5292634"/>
                <a:gd name="connsiteY1641" fmla="*/ 599901 h 5087721"/>
                <a:gd name="connsiteX1642" fmla="*/ 4205569 w 5292634"/>
                <a:gd name="connsiteY1642" fmla="*/ 594696 h 5087721"/>
                <a:gd name="connsiteX1643" fmla="*/ 4200154 w 5292634"/>
                <a:gd name="connsiteY1643" fmla="*/ 589491 h 5087721"/>
                <a:gd name="connsiteX1644" fmla="*/ 4194739 w 5292634"/>
                <a:gd name="connsiteY1644" fmla="*/ 584276 h 5087721"/>
                <a:gd name="connsiteX1645" fmla="*/ 4183889 w 5292634"/>
                <a:gd name="connsiteY1645" fmla="*/ 579071 h 5087721"/>
                <a:gd name="connsiteX1646" fmla="*/ 4178474 w 5292634"/>
                <a:gd name="connsiteY1646" fmla="*/ 573858 h 5087721"/>
                <a:gd name="connsiteX1647" fmla="*/ 4167645 w 5292634"/>
                <a:gd name="connsiteY1647" fmla="*/ 568653 h 5087721"/>
                <a:gd name="connsiteX1648" fmla="*/ 4162230 w 5292634"/>
                <a:gd name="connsiteY1648" fmla="*/ 563440 h 5087721"/>
                <a:gd name="connsiteX1649" fmla="*/ 4151380 w 5292634"/>
                <a:gd name="connsiteY1649" fmla="*/ 558233 h 5087721"/>
                <a:gd name="connsiteX1650" fmla="*/ 4145965 w 5292634"/>
                <a:gd name="connsiteY1650" fmla="*/ 553028 h 5087721"/>
                <a:gd name="connsiteX1651" fmla="*/ 4135136 w 5292634"/>
                <a:gd name="connsiteY1651" fmla="*/ 547815 h 5087721"/>
                <a:gd name="connsiteX1652" fmla="*/ 4129721 w 5292634"/>
                <a:gd name="connsiteY1652" fmla="*/ 542609 h 5087721"/>
                <a:gd name="connsiteX1653" fmla="*/ 4118871 w 5292634"/>
                <a:gd name="connsiteY1653" fmla="*/ 537404 h 5087721"/>
                <a:gd name="connsiteX1654" fmla="*/ 4113456 w 5292634"/>
                <a:gd name="connsiteY1654" fmla="*/ 532189 h 5087721"/>
                <a:gd name="connsiteX1655" fmla="*/ 4102627 w 5292634"/>
                <a:gd name="connsiteY1655" fmla="*/ 526984 h 5087721"/>
                <a:gd name="connsiteX1656" fmla="*/ 4097192 w 5292634"/>
                <a:gd name="connsiteY1656" fmla="*/ 521771 h 5087721"/>
                <a:gd name="connsiteX1657" fmla="*/ 4086362 w 5292634"/>
                <a:gd name="connsiteY1657" fmla="*/ 516566 h 5087721"/>
                <a:gd name="connsiteX1658" fmla="*/ 4075533 w 5292634"/>
                <a:gd name="connsiteY1658" fmla="*/ 511361 h 5087721"/>
                <a:gd name="connsiteX1659" fmla="*/ 4070098 w 5292634"/>
                <a:gd name="connsiteY1659" fmla="*/ 506146 h 5087721"/>
                <a:gd name="connsiteX1660" fmla="*/ 4059268 w 5292634"/>
                <a:gd name="connsiteY1660" fmla="*/ 500941 h 5087721"/>
                <a:gd name="connsiteX1661" fmla="*/ 4053853 w 5292634"/>
                <a:gd name="connsiteY1661" fmla="*/ 495736 h 5087721"/>
                <a:gd name="connsiteX1662" fmla="*/ 4043023 w 5292634"/>
                <a:gd name="connsiteY1662" fmla="*/ 490523 h 5087721"/>
                <a:gd name="connsiteX1663" fmla="*/ 4032194 w 5292634"/>
                <a:gd name="connsiteY1663" fmla="*/ 485318 h 5087721"/>
                <a:gd name="connsiteX1664" fmla="*/ 4026759 w 5292634"/>
                <a:gd name="connsiteY1664" fmla="*/ 480111 h 5087721"/>
                <a:gd name="connsiteX1665" fmla="*/ 4015930 w 5292634"/>
                <a:gd name="connsiteY1665" fmla="*/ 474898 h 5087721"/>
                <a:gd name="connsiteX1666" fmla="*/ 4005100 w 5292634"/>
                <a:gd name="connsiteY1666" fmla="*/ 469693 h 5087721"/>
                <a:gd name="connsiteX1667" fmla="*/ 3994250 w 5292634"/>
                <a:gd name="connsiteY1667" fmla="*/ 464480 h 5087721"/>
                <a:gd name="connsiteX1668" fmla="*/ 3988835 w 5292634"/>
                <a:gd name="connsiteY1668" fmla="*/ 459273 h 5087721"/>
                <a:gd name="connsiteX1669" fmla="*/ 3978006 w 5292634"/>
                <a:gd name="connsiteY1669" fmla="*/ 454060 h 5087721"/>
                <a:gd name="connsiteX1670" fmla="*/ 3967156 w 5292634"/>
                <a:gd name="connsiteY1670" fmla="*/ 448854 h 5087721"/>
                <a:gd name="connsiteX1671" fmla="*/ 3956326 w 5292634"/>
                <a:gd name="connsiteY1671" fmla="*/ 443649 h 5087721"/>
                <a:gd name="connsiteX1672" fmla="*/ 3945497 w 5292634"/>
                <a:gd name="connsiteY1672" fmla="*/ 438436 h 5087721"/>
                <a:gd name="connsiteX1673" fmla="*/ 3940061 w 5292634"/>
                <a:gd name="connsiteY1673" fmla="*/ 433229 h 5087721"/>
                <a:gd name="connsiteX1674" fmla="*/ 3929232 w 5292634"/>
                <a:gd name="connsiteY1674" fmla="*/ 428024 h 5087721"/>
                <a:gd name="connsiteX1675" fmla="*/ 3918402 w 5292634"/>
                <a:gd name="connsiteY1675" fmla="*/ 422811 h 5087721"/>
                <a:gd name="connsiteX1676" fmla="*/ 3907553 w 5292634"/>
                <a:gd name="connsiteY1676" fmla="*/ 417606 h 5087721"/>
                <a:gd name="connsiteX1677" fmla="*/ 3896723 w 5292634"/>
                <a:gd name="connsiteY1677" fmla="*/ 412393 h 5087721"/>
                <a:gd name="connsiteX1678" fmla="*/ 3885893 w 5292634"/>
                <a:gd name="connsiteY1678" fmla="*/ 407186 h 5087721"/>
                <a:gd name="connsiteX1679" fmla="*/ 3875064 w 5292634"/>
                <a:gd name="connsiteY1679" fmla="*/ 401981 h 5087721"/>
                <a:gd name="connsiteX1680" fmla="*/ 3864214 w 5292634"/>
                <a:gd name="connsiteY1680" fmla="*/ 396768 h 5087721"/>
                <a:gd name="connsiteX1681" fmla="*/ 3853385 w 5292634"/>
                <a:gd name="connsiteY1681" fmla="*/ 391563 h 5087721"/>
                <a:gd name="connsiteX1682" fmla="*/ 3842534 w 5292634"/>
                <a:gd name="connsiteY1682" fmla="*/ 386358 h 5087721"/>
                <a:gd name="connsiteX1683" fmla="*/ 3831705 w 5292634"/>
                <a:gd name="connsiteY1683" fmla="*/ 381143 h 5087721"/>
                <a:gd name="connsiteX1684" fmla="*/ 3820875 w 5292634"/>
                <a:gd name="connsiteY1684" fmla="*/ 375938 h 5087721"/>
                <a:gd name="connsiteX1685" fmla="*/ 3810025 w 5292634"/>
                <a:gd name="connsiteY1685" fmla="*/ 370733 h 5087721"/>
                <a:gd name="connsiteX1686" fmla="*/ 3799196 w 5292634"/>
                <a:gd name="connsiteY1686" fmla="*/ 365520 h 5087721"/>
                <a:gd name="connsiteX1687" fmla="*/ 3782931 w 5292634"/>
                <a:gd name="connsiteY1687" fmla="*/ 360314 h 5087721"/>
                <a:gd name="connsiteX1688" fmla="*/ 3772102 w 5292634"/>
                <a:gd name="connsiteY1688" fmla="*/ 355099 h 5087721"/>
                <a:gd name="connsiteX1689" fmla="*/ 3761272 w 5292634"/>
                <a:gd name="connsiteY1689" fmla="*/ 349894 h 5087721"/>
                <a:gd name="connsiteX1690" fmla="*/ 3750422 w 5292634"/>
                <a:gd name="connsiteY1690" fmla="*/ 344681 h 5087721"/>
                <a:gd name="connsiteX1691" fmla="*/ 3734178 w 5292634"/>
                <a:gd name="connsiteY1691" fmla="*/ 339476 h 5087721"/>
                <a:gd name="connsiteX1692" fmla="*/ 3723348 w 5292634"/>
                <a:gd name="connsiteY1692" fmla="*/ 334270 h 5087721"/>
                <a:gd name="connsiteX1693" fmla="*/ 3712499 w 5292634"/>
                <a:gd name="connsiteY1693" fmla="*/ 329057 h 5087721"/>
                <a:gd name="connsiteX1694" fmla="*/ 3696254 w 5292634"/>
                <a:gd name="connsiteY1694" fmla="*/ 323851 h 5087721"/>
                <a:gd name="connsiteX1695" fmla="*/ 3685404 w 5292634"/>
                <a:gd name="connsiteY1695" fmla="*/ 318646 h 5087721"/>
                <a:gd name="connsiteX1696" fmla="*/ 3669160 w 5292634"/>
                <a:gd name="connsiteY1696" fmla="*/ 313432 h 5087721"/>
                <a:gd name="connsiteX1697" fmla="*/ 3658310 w 5292634"/>
                <a:gd name="connsiteY1697" fmla="*/ 308227 h 5087721"/>
                <a:gd name="connsiteX1698" fmla="*/ 3642066 w 5292634"/>
                <a:gd name="connsiteY1698" fmla="*/ 303013 h 5087721"/>
                <a:gd name="connsiteX1699" fmla="*/ 3631216 w 5292634"/>
                <a:gd name="connsiteY1699" fmla="*/ 297808 h 5087721"/>
                <a:gd name="connsiteX1700" fmla="*/ 3614971 w 5292634"/>
                <a:gd name="connsiteY1700" fmla="*/ 292603 h 5087721"/>
                <a:gd name="connsiteX1701" fmla="*/ 3598707 w 5292634"/>
                <a:gd name="connsiteY1701" fmla="*/ 287389 h 5087721"/>
                <a:gd name="connsiteX1702" fmla="*/ 3582463 w 5292634"/>
                <a:gd name="connsiteY1702" fmla="*/ 282183 h 5087721"/>
                <a:gd name="connsiteX1703" fmla="*/ 3571633 w 5292634"/>
                <a:gd name="connsiteY1703" fmla="*/ 276978 h 5087721"/>
                <a:gd name="connsiteX1704" fmla="*/ 3555368 w 5292634"/>
                <a:gd name="connsiteY1704" fmla="*/ 271765 h 5087721"/>
                <a:gd name="connsiteX1705" fmla="*/ 3539124 w 5292634"/>
                <a:gd name="connsiteY1705" fmla="*/ 266559 h 5087721"/>
                <a:gd name="connsiteX1706" fmla="*/ 3522859 w 5292634"/>
                <a:gd name="connsiteY1706" fmla="*/ 261354 h 5087721"/>
                <a:gd name="connsiteX1707" fmla="*/ 3506615 w 5292634"/>
                <a:gd name="connsiteY1707" fmla="*/ 256140 h 5087721"/>
                <a:gd name="connsiteX1708" fmla="*/ 3484935 w 5292634"/>
                <a:gd name="connsiteY1708" fmla="*/ 250935 h 5087721"/>
                <a:gd name="connsiteX1709" fmla="*/ 3468671 w 5292634"/>
                <a:gd name="connsiteY1709" fmla="*/ 245721 h 5087721"/>
                <a:gd name="connsiteX1710" fmla="*/ 3452426 w 5292634"/>
                <a:gd name="connsiteY1710" fmla="*/ 240516 h 5087721"/>
                <a:gd name="connsiteX1711" fmla="*/ 3430747 w 5292634"/>
                <a:gd name="connsiteY1711" fmla="*/ 235302 h 5087721"/>
                <a:gd name="connsiteX1712" fmla="*/ 3414503 w 5292634"/>
                <a:gd name="connsiteY1712" fmla="*/ 230097 h 5087721"/>
                <a:gd name="connsiteX1713" fmla="*/ 3392823 w 5292634"/>
                <a:gd name="connsiteY1713" fmla="*/ 224891 h 5087721"/>
                <a:gd name="connsiteX1714" fmla="*/ 3376579 w 5292634"/>
                <a:gd name="connsiteY1714" fmla="*/ 219678 h 5087721"/>
                <a:gd name="connsiteX1715" fmla="*/ 3354900 w 5292634"/>
                <a:gd name="connsiteY1715" fmla="*/ 214472 h 5087721"/>
                <a:gd name="connsiteX1716" fmla="*/ 3333220 w 5292634"/>
                <a:gd name="connsiteY1716" fmla="*/ 209267 h 5087721"/>
                <a:gd name="connsiteX1717" fmla="*/ 3306126 w 5292634"/>
                <a:gd name="connsiteY1717" fmla="*/ 204053 h 5087721"/>
                <a:gd name="connsiteX1718" fmla="*/ 3284446 w 5292634"/>
                <a:gd name="connsiteY1718" fmla="*/ 198848 h 5087721"/>
                <a:gd name="connsiteX1719" fmla="*/ 3262787 w 5292634"/>
                <a:gd name="connsiteY1719" fmla="*/ 193634 h 5087721"/>
                <a:gd name="connsiteX1720" fmla="*/ 3235693 w 5292634"/>
                <a:gd name="connsiteY1720" fmla="*/ 188429 h 5087721"/>
                <a:gd name="connsiteX1721" fmla="*/ 3203184 w 5292634"/>
                <a:gd name="connsiteY1721" fmla="*/ 183224 h 5087721"/>
                <a:gd name="connsiteX1722" fmla="*/ 3176090 w 5292634"/>
                <a:gd name="connsiteY1722" fmla="*/ 178010 h 5087721"/>
                <a:gd name="connsiteX1723" fmla="*/ 3148996 w 5292634"/>
                <a:gd name="connsiteY1723" fmla="*/ 172805 h 5087721"/>
                <a:gd name="connsiteX1724" fmla="*/ 3111072 w 5292634"/>
                <a:gd name="connsiteY1724" fmla="*/ 167599 h 5087721"/>
                <a:gd name="connsiteX1725" fmla="*/ 3073148 w 5292634"/>
                <a:gd name="connsiteY1725" fmla="*/ 162386 h 5087721"/>
                <a:gd name="connsiteX1726" fmla="*/ 3035204 w 5292634"/>
                <a:gd name="connsiteY1726" fmla="*/ 157180 h 5087721"/>
                <a:gd name="connsiteX1727" fmla="*/ 2981036 w 5292634"/>
                <a:gd name="connsiteY1727" fmla="*/ 151967 h 5087721"/>
                <a:gd name="connsiteX1728" fmla="*/ 2926848 w 5292634"/>
                <a:gd name="connsiteY1728" fmla="*/ 146761 h 5087721"/>
                <a:gd name="connsiteX1729" fmla="*/ 2515060 w 5292634"/>
                <a:gd name="connsiteY1729" fmla="*/ 146761 h 508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</a:cxnLst>
              <a:rect l="l" t="t" r="r" b="b"/>
              <a:pathLst>
                <a:path w="5292634" h="5087721">
                  <a:moveTo>
                    <a:pt x="2455457" y="151967"/>
                  </a:moveTo>
                  <a:lnTo>
                    <a:pt x="2406683" y="157180"/>
                  </a:lnTo>
                  <a:lnTo>
                    <a:pt x="2368760" y="162386"/>
                  </a:lnTo>
                  <a:lnTo>
                    <a:pt x="2325421" y="167599"/>
                  </a:lnTo>
                  <a:lnTo>
                    <a:pt x="2292912" y="172805"/>
                  </a:lnTo>
                  <a:lnTo>
                    <a:pt x="2260403" y="178010"/>
                  </a:lnTo>
                  <a:lnTo>
                    <a:pt x="2233309" y="183224"/>
                  </a:lnTo>
                  <a:lnTo>
                    <a:pt x="2206215" y="188429"/>
                  </a:lnTo>
                  <a:lnTo>
                    <a:pt x="2179120" y="193634"/>
                  </a:lnTo>
                  <a:lnTo>
                    <a:pt x="2157443" y="198848"/>
                  </a:lnTo>
                  <a:lnTo>
                    <a:pt x="2130359" y="204053"/>
                  </a:lnTo>
                  <a:lnTo>
                    <a:pt x="2108681" y="209267"/>
                  </a:lnTo>
                  <a:lnTo>
                    <a:pt x="2087012" y="214472"/>
                  </a:lnTo>
                  <a:lnTo>
                    <a:pt x="2065335" y="219678"/>
                  </a:lnTo>
                  <a:lnTo>
                    <a:pt x="2049082" y="224891"/>
                  </a:lnTo>
                  <a:lnTo>
                    <a:pt x="2027405" y="230097"/>
                  </a:lnTo>
                  <a:lnTo>
                    <a:pt x="2005736" y="235302"/>
                  </a:lnTo>
                  <a:lnTo>
                    <a:pt x="1989483" y="240516"/>
                  </a:lnTo>
                  <a:lnTo>
                    <a:pt x="1973229" y="245721"/>
                  </a:lnTo>
                  <a:lnTo>
                    <a:pt x="1951551" y="250935"/>
                  </a:lnTo>
                  <a:lnTo>
                    <a:pt x="1935297" y="256140"/>
                  </a:lnTo>
                  <a:lnTo>
                    <a:pt x="1919044" y="261354"/>
                  </a:lnTo>
                  <a:lnTo>
                    <a:pt x="1902790" y="266559"/>
                  </a:lnTo>
                  <a:lnTo>
                    <a:pt x="1886529" y="271765"/>
                  </a:lnTo>
                  <a:lnTo>
                    <a:pt x="1870275" y="276978"/>
                  </a:lnTo>
                  <a:lnTo>
                    <a:pt x="1854020" y="282183"/>
                  </a:lnTo>
                  <a:lnTo>
                    <a:pt x="1843183" y="287389"/>
                  </a:lnTo>
                  <a:lnTo>
                    <a:pt x="1826928" y="292603"/>
                  </a:lnTo>
                  <a:lnTo>
                    <a:pt x="1810676" y="297808"/>
                  </a:lnTo>
                  <a:lnTo>
                    <a:pt x="1799836" y="303013"/>
                  </a:lnTo>
                  <a:lnTo>
                    <a:pt x="1783583" y="308227"/>
                  </a:lnTo>
                  <a:lnTo>
                    <a:pt x="1767329" y="313432"/>
                  </a:lnTo>
                  <a:lnTo>
                    <a:pt x="1756491" y="318646"/>
                  </a:lnTo>
                  <a:lnTo>
                    <a:pt x="1745660" y="323851"/>
                  </a:lnTo>
                  <a:lnTo>
                    <a:pt x="1729399" y="329057"/>
                  </a:lnTo>
                  <a:lnTo>
                    <a:pt x="1718559" y="334270"/>
                  </a:lnTo>
                  <a:lnTo>
                    <a:pt x="1702305" y="339476"/>
                  </a:lnTo>
                  <a:lnTo>
                    <a:pt x="1691475" y="344681"/>
                  </a:lnTo>
                  <a:lnTo>
                    <a:pt x="1680638" y="349894"/>
                  </a:lnTo>
                  <a:lnTo>
                    <a:pt x="1669798" y="355099"/>
                  </a:lnTo>
                  <a:lnTo>
                    <a:pt x="1653545" y="360314"/>
                  </a:lnTo>
                  <a:lnTo>
                    <a:pt x="1642706" y="365520"/>
                  </a:lnTo>
                  <a:lnTo>
                    <a:pt x="1631876" y="370733"/>
                  </a:lnTo>
                  <a:lnTo>
                    <a:pt x="1621036" y="375938"/>
                  </a:lnTo>
                  <a:lnTo>
                    <a:pt x="1610199" y="381143"/>
                  </a:lnTo>
                  <a:lnTo>
                    <a:pt x="1599361" y="386358"/>
                  </a:lnTo>
                  <a:lnTo>
                    <a:pt x="1588521" y="391563"/>
                  </a:lnTo>
                  <a:lnTo>
                    <a:pt x="1577692" y="396768"/>
                  </a:lnTo>
                  <a:lnTo>
                    <a:pt x="1566852" y="401981"/>
                  </a:lnTo>
                  <a:lnTo>
                    <a:pt x="1556014" y="407186"/>
                  </a:lnTo>
                  <a:lnTo>
                    <a:pt x="1545175" y="412393"/>
                  </a:lnTo>
                  <a:lnTo>
                    <a:pt x="1534337" y="417606"/>
                  </a:lnTo>
                  <a:lnTo>
                    <a:pt x="1523507" y="422811"/>
                  </a:lnTo>
                  <a:lnTo>
                    <a:pt x="1512668" y="428024"/>
                  </a:lnTo>
                  <a:lnTo>
                    <a:pt x="1501830" y="433229"/>
                  </a:lnTo>
                  <a:lnTo>
                    <a:pt x="1490990" y="438436"/>
                  </a:lnTo>
                  <a:lnTo>
                    <a:pt x="1485576" y="443649"/>
                  </a:lnTo>
                  <a:lnTo>
                    <a:pt x="1474738" y="448854"/>
                  </a:lnTo>
                  <a:lnTo>
                    <a:pt x="1463906" y="454060"/>
                  </a:lnTo>
                  <a:lnTo>
                    <a:pt x="1453068" y="459273"/>
                  </a:lnTo>
                  <a:lnTo>
                    <a:pt x="1442231" y="464480"/>
                  </a:lnTo>
                  <a:lnTo>
                    <a:pt x="1436806" y="469693"/>
                  </a:lnTo>
                  <a:lnTo>
                    <a:pt x="1425976" y="474898"/>
                  </a:lnTo>
                  <a:lnTo>
                    <a:pt x="1415137" y="480111"/>
                  </a:lnTo>
                  <a:lnTo>
                    <a:pt x="1409722" y="485318"/>
                  </a:lnTo>
                  <a:lnTo>
                    <a:pt x="1398884" y="490523"/>
                  </a:lnTo>
                  <a:lnTo>
                    <a:pt x="1388044" y="495736"/>
                  </a:lnTo>
                  <a:lnTo>
                    <a:pt x="1382630" y="500941"/>
                  </a:lnTo>
                  <a:lnTo>
                    <a:pt x="1371792" y="506146"/>
                  </a:lnTo>
                  <a:lnTo>
                    <a:pt x="1360952" y="511361"/>
                  </a:lnTo>
                  <a:lnTo>
                    <a:pt x="1355537" y="516566"/>
                  </a:lnTo>
                  <a:lnTo>
                    <a:pt x="1344700" y="521771"/>
                  </a:lnTo>
                  <a:lnTo>
                    <a:pt x="1339285" y="526984"/>
                  </a:lnTo>
                  <a:lnTo>
                    <a:pt x="1328445" y="532189"/>
                  </a:lnTo>
                  <a:lnTo>
                    <a:pt x="1323022" y="537404"/>
                  </a:lnTo>
                  <a:lnTo>
                    <a:pt x="1312193" y="542609"/>
                  </a:lnTo>
                  <a:lnTo>
                    <a:pt x="1306768" y="547815"/>
                  </a:lnTo>
                  <a:lnTo>
                    <a:pt x="1295938" y="553028"/>
                  </a:lnTo>
                  <a:lnTo>
                    <a:pt x="1285101" y="558233"/>
                  </a:lnTo>
                  <a:lnTo>
                    <a:pt x="1279676" y="563440"/>
                  </a:lnTo>
                  <a:lnTo>
                    <a:pt x="1274261" y="568653"/>
                  </a:lnTo>
                  <a:lnTo>
                    <a:pt x="1263423" y="573858"/>
                  </a:lnTo>
                  <a:lnTo>
                    <a:pt x="1258006" y="579071"/>
                  </a:lnTo>
                  <a:lnTo>
                    <a:pt x="1247169" y="584276"/>
                  </a:lnTo>
                  <a:lnTo>
                    <a:pt x="1241754" y="589491"/>
                  </a:lnTo>
                  <a:lnTo>
                    <a:pt x="1230914" y="594696"/>
                  </a:lnTo>
                  <a:lnTo>
                    <a:pt x="1225499" y="599901"/>
                  </a:lnTo>
                  <a:lnTo>
                    <a:pt x="1220077" y="605114"/>
                  </a:lnTo>
                  <a:lnTo>
                    <a:pt x="1209237" y="610321"/>
                  </a:lnTo>
                  <a:lnTo>
                    <a:pt x="1203822" y="615526"/>
                  </a:lnTo>
                  <a:lnTo>
                    <a:pt x="1198407" y="620739"/>
                  </a:lnTo>
                  <a:lnTo>
                    <a:pt x="1187570" y="625944"/>
                  </a:lnTo>
                  <a:lnTo>
                    <a:pt x="1182155" y="631149"/>
                  </a:lnTo>
                  <a:lnTo>
                    <a:pt x="1171315" y="636364"/>
                  </a:lnTo>
                  <a:lnTo>
                    <a:pt x="1165892" y="641570"/>
                  </a:lnTo>
                  <a:lnTo>
                    <a:pt x="1160477" y="646783"/>
                  </a:lnTo>
                  <a:lnTo>
                    <a:pt x="1155063" y="651988"/>
                  </a:lnTo>
                  <a:lnTo>
                    <a:pt x="1144223" y="657201"/>
                  </a:lnTo>
                  <a:lnTo>
                    <a:pt x="1138808" y="662408"/>
                  </a:lnTo>
                  <a:lnTo>
                    <a:pt x="1133385" y="667613"/>
                  </a:lnTo>
                  <a:lnTo>
                    <a:pt x="1122554" y="672818"/>
                  </a:lnTo>
                  <a:lnTo>
                    <a:pt x="1117131" y="678031"/>
                  </a:lnTo>
                  <a:lnTo>
                    <a:pt x="1111716" y="683236"/>
                  </a:lnTo>
                  <a:lnTo>
                    <a:pt x="1106293" y="688451"/>
                  </a:lnTo>
                  <a:lnTo>
                    <a:pt x="1095453" y="693656"/>
                  </a:lnTo>
                  <a:lnTo>
                    <a:pt x="1090039" y="698869"/>
                  </a:lnTo>
                  <a:lnTo>
                    <a:pt x="1084624" y="704074"/>
                  </a:lnTo>
                  <a:lnTo>
                    <a:pt x="1079201" y="709279"/>
                  </a:lnTo>
                  <a:lnTo>
                    <a:pt x="1073784" y="714494"/>
                  </a:lnTo>
                  <a:lnTo>
                    <a:pt x="1062946" y="719699"/>
                  </a:lnTo>
                  <a:lnTo>
                    <a:pt x="1057532" y="724904"/>
                  </a:lnTo>
                  <a:lnTo>
                    <a:pt x="1052107" y="730117"/>
                  </a:lnTo>
                  <a:lnTo>
                    <a:pt x="1046692" y="735323"/>
                  </a:lnTo>
                  <a:lnTo>
                    <a:pt x="1041277" y="740537"/>
                  </a:lnTo>
                  <a:lnTo>
                    <a:pt x="1035854" y="745743"/>
                  </a:lnTo>
                  <a:lnTo>
                    <a:pt x="1025025" y="750948"/>
                  </a:lnTo>
                  <a:lnTo>
                    <a:pt x="1019600" y="756161"/>
                  </a:lnTo>
                  <a:lnTo>
                    <a:pt x="1014185" y="761368"/>
                  </a:lnTo>
                  <a:lnTo>
                    <a:pt x="1008770" y="766581"/>
                  </a:lnTo>
                  <a:lnTo>
                    <a:pt x="1003347" y="771786"/>
                  </a:lnTo>
                  <a:lnTo>
                    <a:pt x="997932" y="776991"/>
                  </a:lnTo>
                  <a:lnTo>
                    <a:pt x="992507" y="782204"/>
                  </a:lnTo>
                  <a:lnTo>
                    <a:pt x="987093" y="787411"/>
                  </a:lnTo>
                  <a:lnTo>
                    <a:pt x="981670" y="792616"/>
                  </a:lnTo>
                  <a:lnTo>
                    <a:pt x="976255" y="797829"/>
                  </a:lnTo>
                  <a:lnTo>
                    <a:pt x="965415" y="803034"/>
                  </a:lnTo>
                  <a:lnTo>
                    <a:pt x="960001" y="808249"/>
                  </a:lnTo>
                  <a:lnTo>
                    <a:pt x="954586" y="813454"/>
                  </a:lnTo>
                  <a:lnTo>
                    <a:pt x="949163" y="818659"/>
                  </a:lnTo>
                  <a:lnTo>
                    <a:pt x="943746" y="823872"/>
                  </a:lnTo>
                  <a:lnTo>
                    <a:pt x="938323" y="829078"/>
                  </a:lnTo>
                  <a:lnTo>
                    <a:pt x="932908" y="834283"/>
                  </a:lnTo>
                  <a:lnTo>
                    <a:pt x="927494" y="839498"/>
                  </a:lnTo>
                  <a:lnTo>
                    <a:pt x="922071" y="844703"/>
                  </a:lnTo>
                  <a:lnTo>
                    <a:pt x="916654" y="849916"/>
                  </a:lnTo>
                  <a:lnTo>
                    <a:pt x="911239" y="855121"/>
                  </a:lnTo>
                  <a:lnTo>
                    <a:pt x="905816" y="860336"/>
                  </a:lnTo>
                  <a:lnTo>
                    <a:pt x="900401" y="865541"/>
                  </a:lnTo>
                  <a:lnTo>
                    <a:pt x="894987" y="870746"/>
                  </a:lnTo>
                  <a:lnTo>
                    <a:pt x="889562" y="875959"/>
                  </a:lnTo>
                  <a:lnTo>
                    <a:pt x="884147" y="881164"/>
                  </a:lnTo>
                  <a:lnTo>
                    <a:pt x="878724" y="886371"/>
                  </a:lnTo>
                  <a:lnTo>
                    <a:pt x="873309" y="891584"/>
                  </a:lnTo>
                  <a:lnTo>
                    <a:pt x="867884" y="896789"/>
                  </a:lnTo>
                  <a:lnTo>
                    <a:pt x="862470" y="901994"/>
                  </a:lnTo>
                  <a:lnTo>
                    <a:pt x="857055" y="907207"/>
                  </a:lnTo>
                  <a:lnTo>
                    <a:pt x="851632" y="912414"/>
                  </a:lnTo>
                  <a:lnTo>
                    <a:pt x="846217" y="917627"/>
                  </a:lnTo>
                  <a:lnTo>
                    <a:pt x="840802" y="922833"/>
                  </a:lnTo>
                  <a:lnTo>
                    <a:pt x="835377" y="933251"/>
                  </a:lnTo>
                  <a:lnTo>
                    <a:pt x="829963" y="938458"/>
                  </a:lnTo>
                  <a:lnTo>
                    <a:pt x="824540" y="943663"/>
                  </a:lnTo>
                  <a:lnTo>
                    <a:pt x="819125" y="948876"/>
                  </a:lnTo>
                  <a:lnTo>
                    <a:pt x="813708" y="954081"/>
                  </a:lnTo>
                  <a:lnTo>
                    <a:pt x="808285" y="959296"/>
                  </a:lnTo>
                  <a:lnTo>
                    <a:pt x="802870" y="964501"/>
                  </a:lnTo>
                  <a:lnTo>
                    <a:pt x="797456" y="969714"/>
                  </a:lnTo>
                  <a:lnTo>
                    <a:pt x="792033" y="974919"/>
                  </a:lnTo>
                  <a:lnTo>
                    <a:pt x="786616" y="980124"/>
                  </a:lnTo>
                  <a:lnTo>
                    <a:pt x="781193" y="990544"/>
                  </a:lnTo>
                  <a:lnTo>
                    <a:pt x="775778" y="995749"/>
                  </a:lnTo>
                  <a:lnTo>
                    <a:pt x="770363" y="1000962"/>
                  </a:lnTo>
                  <a:lnTo>
                    <a:pt x="764938" y="1006167"/>
                  </a:lnTo>
                  <a:lnTo>
                    <a:pt x="759524" y="1011373"/>
                  </a:lnTo>
                  <a:lnTo>
                    <a:pt x="754101" y="1016587"/>
                  </a:lnTo>
                  <a:lnTo>
                    <a:pt x="748686" y="1027006"/>
                  </a:lnTo>
                  <a:lnTo>
                    <a:pt x="743271" y="1032211"/>
                  </a:lnTo>
                  <a:lnTo>
                    <a:pt x="737846" y="1037418"/>
                  </a:lnTo>
                  <a:lnTo>
                    <a:pt x="732431" y="1042631"/>
                  </a:lnTo>
                  <a:lnTo>
                    <a:pt x="727017" y="1047836"/>
                  </a:lnTo>
                  <a:lnTo>
                    <a:pt x="721594" y="1058254"/>
                  </a:lnTo>
                  <a:lnTo>
                    <a:pt x="716179" y="1063461"/>
                  </a:lnTo>
                  <a:lnTo>
                    <a:pt x="710754" y="1068674"/>
                  </a:lnTo>
                  <a:lnTo>
                    <a:pt x="705339" y="1073879"/>
                  </a:lnTo>
                  <a:lnTo>
                    <a:pt x="699916" y="1084297"/>
                  </a:lnTo>
                  <a:lnTo>
                    <a:pt x="694502" y="1089504"/>
                  </a:lnTo>
                  <a:lnTo>
                    <a:pt x="689087" y="1094717"/>
                  </a:lnTo>
                  <a:lnTo>
                    <a:pt x="683670" y="1105128"/>
                  </a:lnTo>
                  <a:lnTo>
                    <a:pt x="678247" y="1110342"/>
                  </a:lnTo>
                  <a:lnTo>
                    <a:pt x="672832" y="1115548"/>
                  </a:lnTo>
                  <a:lnTo>
                    <a:pt x="667409" y="1120753"/>
                  </a:lnTo>
                  <a:lnTo>
                    <a:pt x="661995" y="1131171"/>
                  </a:lnTo>
                  <a:lnTo>
                    <a:pt x="656570" y="1136386"/>
                  </a:lnTo>
                  <a:lnTo>
                    <a:pt x="651155" y="1146796"/>
                  </a:lnTo>
                  <a:lnTo>
                    <a:pt x="645740" y="1152009"/>
                  </a:lnTo>
                  <a:lnTo>
                    <a:pt x="640317" y="1157214"/>
                  </a:lnTo>
                  <a:lnTo>
                    <a:pt x="634902" y="1167634"/>
                  </a:lnTo>
                  <a:lnTo>
                    <a:pt x="629486" y="1172839"/>
                  </a:lnTo>
                  <a:lnTo>
                    <a:pt x="624063" y="1178052"/>
                  </a:lnTo>
                  <a:lnTo>
                    <a:pt x="618648" y="1188472"/>
                  </a:lnTo>
                  <a:lnTo>
                    <a:pt x="613233" y="1193677"/>
                  </a:lnTo>
                  <a:lnTo>
                    <a:pt x="607808" y="1204095"/>
                  </a:lnTo>
                  <a:lnTo>
                    <a:pt x="602393" y="1209301"/>
                  </a:lnTo>
                  <a:lnTo>
                    <a:pt x="596971" y="1219721"/>
                  </a:lnTo>
                  <a:lnTo>
                    <a:pt x="591556" y="1224926"/>
                  </a:lnTo>
                  <a:lnTo>
                    <a:pt x="586133" y="1230131"/>
                  </a:lnTo>
                  <a:lnTo>
                    <a:pt x="580716" y="1240551"/>
                  </a:lnTo>
                  <a:lnTo>
                    <a:pt x="575301" y="1250969"/>
                  </a:lnTo>
                  <a:lnTo>
                    <a:pt x="569878" y="1256174"/>
                  </a:lnTo>
                  <a:lnTo>
                    <a:pt x="564464" y="1266594"/>
                  </a:lnTo>
                  <a:lnTo>
                    <a:pt x="559049" y="1271799"/>
                  </a:lnTo>
                  <a:lnTo>
                    <a:pt x="553624" y="1282217"/>
                  </a:lnTo>
                  <a:lnTo>
                    <a:pt x="548209" y="1287432"/>
                  </a:lnTo>
                  <a:lnTo>
                    <a:pt x="542786" y="1297850"/>
                  </a:lnTo>
                  <a:lnTo>
                    <a:pt x="537371" y="1303056"/>
                  </a:lnTo>
                  <a:lnTo>
                    <a:pt x="531957" y="1313476"/>
                  </a:lnTo>
                  <a:lnTo>
                    <a:pt x="526532" y="1323886"/>
                  </a:lnTo>
                  <a:lnTo>
                    <a:pt x="521117" y="1329099"/>
                  </a:lnTo>
                  <a:lnTo>
                    <a:pt x="515702" y="1339519"/>
                  </a:lnTo>
                  <a:lnTo>
                    <a:pt x="510279" y="1349929"/>
                  </a:lnTo>
                  <a:lnTo>
                    <a:pt x="504864" y="1355142"/>
                  </a:lnTo>
                  <a:lnTo>
                    <a:pt x="499448" y="1365554"/>
                  </a:lnTo>
                  <a:lnTo>
                    <a:pt x="494025" y="1375972"/>
                  </a:lnTo>
                  <a:lnTo>
                    <a:pt x="488610" y="1381178"/>
                  </a:lnTo>
                  <a:lnTo>
                    <a:pt x="483187" y="1391598"/>
                  </a:lnTo>
                  <a:lnTo>
                    <a:pt x="477770" y="1402016"/>
                  </a:lnTo>
                  <a:lnTo>
                    <a:pt x="472347" y="1412436"/>
                  </a:lnTo>
                  <a:lnTo>
                    <a:pt x="466933" y="1422854"/>
                  </a:lnTo>
                  <a:lnTo>
                    <a:pt x="461518" y="1428059"/>
                  </a:lnTo>
                  <a:lnTo>
                    <a:pt x="456095" y="1438479"/>
                  </a:lnTo>
                  <a:lnTo>
                    <a:pt x="450678" y="1448897"/>
                  </a:lnTo>
                  <a:lnTo>
                    <a:pt x="445263" y="1459317"/>
                  </a:lnTo>
                  <a:lnTo>
                    <a:pt x="439840" y="1469727"/>
                  </a:lnTo>
                  <a:lnTo>
                    <a:pt x="434426" y="1480146"/>
                  </a:lnTo>
                  <a:lnTo>
                    <a:pt x="429003" y="1490558"/>
                  </a:lnTo>
                  <a:lnTo>
                    <a:pt x="423586" y="1500976"/>
                  </a:lnTo>
                  <a:lnTo>
                    <a:pt x="418171" y="1511394"/>
                  </a:lnTo>
                  <a:lnTo>
                    <a:pt x="412748" y="1521814"/>
                  </a:lnTo>
                  <a:lnTo>
                    <a:pt x="407333" y="1532232"/>
                  </a:lnTo>
                  <a:lnTo>
                    <a:pt x="401919" y="1542644"/>
                  </a:lnTo>
                  <a:lnTo>
                    <a:pt x="396494" y="1553062"/>
                  </a:lnTo>
                  <a:lnTo>
                    <a:pt x="391079" y="1563482"/>
                  </a:lnTo>
                  <a:lnTo>
                    <a:pt x="385664" y="1573900"/>
                  </a:lnTo>
                  <a:lnTo>
                    <a:pt x="380241" y="1584320"/>
                  </a:lnTo>
                  <a:lnTo>
                    <a:pt x="374826" y="1599936"/>
                  </a:lnTo>
                  <a:lnTo>
                    <a:pt x="369401" y="1610354"/>
                  </a:lnTo>
                  <a:lnTo>
                    <a:pt x="363987" y="1620774"/>
                  </a:lnTo>
                  <a:lnTo>
                    <a:pt x="358564" y="1631192"/>
                  </a:lnTo>
                  <a:lnTo>
                    <a:pt x="353148" y="1646817"/>
                  </a:lnTo>
                  <a:lnTo>
                    <a:pt x="347733" y="1657235"/>
                  </a:lnTo>
                  <a:lnTo>
                    <a:pt x="342310" y="1672861"/>
                  </a:lnTo>
                  <a:lnTo>
                    <a:pt x="336895" y="1683279"/>
                  </a:lnTo>
                  <a:lnTo>
                    <a:pt x="331480" y="1693699"/>
                  </a:lnTo>
                  <a:lnTo>
                    <a:pt x="326056" y="1709322"/>
                  </a:lnTo>
                  <a:lnTo>
                    <a:pt x="320641" y="1724947"/>
                  </a:lnTo>
                  <a:lnTo>
                    <a:pt x="315218" y="1735367"/>
                  </a:lnTo>
                  <a:lnTo>
                    <a:pt x="309802" y="1750990"/>
                  </a:lnTo>
                  <a:lnTo>
                    <a:pt x="304387" y="1766616"/>
                  </a:lnTo>
                  <a:lnTo>
                    <a:pt x="298964" y="1777034"/>
                  </a:lnTo>
                  <a:lnTo>
                    <a:pt x="293549" y="1792659"/>
                  </a:lnTo>
                  <a:lnTo>
                    <a:pt x="288134" y="1808282"/>
                  </a:lnTo>
                  <a:lnTo>
                    <a:pt x="282710" y="1823907"/>
                  </a:lnTo>
                  <a:lnTo>
                    <a:pt x="277295" y="1839532"/>
                  </a:lnTo>
                  <a:lnTo>
                    <a:pt x="271880" y="1855156"/>
                  </a:lnTo>
                  <a:lnTo>
                    <a:pt x="266457" y="1870781"/>
                  </a:lnTo>
                  <a:lnTo>
                    <a:pt x="261041" y="1891619"/>
                  </a:lnTo>
                  <a:lnTo>
                    <a:pt x="255618" y="1907242"/>
                  </a:lnTo>
                  <a:lnTo>
                    <a:pt x="250203" y="1922867"/>
                  </a:lnTo>
                  <a:lnTo>
                    <a:pt x="244779" y="1943705"/>
                  </a:lnTo>
                  <a:lnTo>
                    <a:pt x="239364" y="1964536"/>
                  </a:lnTo>
                  <a:lnTo>
                    <a:pt x="233949" y="1980159"/>
                  </a:lnTo>
                  <a:lnTo>
                    <a:pt x="228526" y="2000997"/>
                  </a:lnTo>
                  <a:lnTo>
                    <a:pt x="223110" y="2021835"/>
                  </a:lnTo>
                  <a:lnTo>
                    <a:pt x="217695" y="2042665"/>
                  </a:lnTo>
                  <a:lnTo>
                    <a:pt x="212272" y="2068709"/>
                  </a:lnTo>
                  <a:lnTo>
                    <a:pt x="206857" y="2089539"/>
                  </a:lnTo>
                  <a:lnTo>
                    <a:pt x="201433" y="2115592"/>
                  </a:lnTo>
                  <a:lnTo>
                    <a:pt x="196018" y="2141618"/>
                  </a:lnTo>
                  <a:lnTo>
                    <a:pt x="190603" y="2167663"/>
                  </a:lnTo>
                  <a:lnTo>
                    <a:pt x="185180" y="2198913"/>
                  </a:lnTo>
                  <a:lnTo>
                    <a:pt x="179765" y="2230183"/>
                  </a:lnTo>
                  <a:lnTo>
                    <a:pt x="174349" y="2271844"/>
                  </a:lnTo>
                  <a:lnTo>
                    <a:pt x="168926" y="2308299"/>
                  </a:lnTo>
                  <a:lnTo>
                    <a:pt x="163511" y="2355185"/>
                  </a:lnTo>
                  <a:lnTo>
                    <a:pt x="158087" y="2412461"/>
                  </a:lnTo>
                  <a:lnTo>
                    <a:pt x="152672" y="2501026"/>
                  </a:lnTo>
                  <a:lnTo>
                    <a:pt x="152672" y="2719779"/>
                  </a:lnTo>
                  <a:lnTo>
                    <a:pt x="158087" y="2808325"/>
                  </a:lnTo>
                  <a:lnTo>
                    <a:pt x="163511" y="2865620"/>
                  </a:lnTo>
                  <a:lnTo>
                    <a:pt x="168926" y="2912486"/>
                  </a:lnTo>
                  <a:lnTo>
                    <a:pt x="174349" y="2948961"/>
                  </a:lnTo>
                  <a:lnTo>
                    <a:pt x="179765" y="2990622"/>
                  </a:lnTo>
                  <a:lnTo>
                    <a:pt x="185180" y="3021872"/>
                  </a:lnTo>
                  <a:lnTo>
                    <a:pt x="190603" y="3053122"/>
                  </a:lnTo>
                  <a:lnTo>
                    <a:pt x="196018" y="3079168"/>
                  </a:lnTo>
                  <a:lnTo>
                    <a:pt x="201433" y="3105213"/>
                  </a:lnTo>
                  <a:lnTo>
                    <a:pt x="206857" y="3131258"/>
                  </a:lnTo>
                  <a:lnTo>
                    <a:pt x="212272" y="3152078"/>
                  </a:lnTo>
                  <a:lnTo>
                    <a:pt x="217695" y="3178124"/>
                  </a:lnTo>
                  <a:lnTo>
                    <a:pt x="223110" y="3198964"/>
                  </a:lnTo>
                  <a:lnTo>
                    <a:pt x="228526" y="3219784"/>
                  </a:lnTo>
                  <a:lnTo>
                    <a:pt x="233949" y="3240624"/>
                  </a:lnTo>
                  <a:lnTo>
                    <a:pt x="239364" y="3256259"/>
                  </a:lnTo>
                  <a:lnTo>
                    <a:pt x="244779" y="3277099"/>
                  </a:lnTo>
                  <a:lnTo>
                    <a:pt x="250203" y="3297920"/>
                  </a:lnTo>
                  <a:lnTo>
                    <a:pt x="255618" y="3313535"/>
                  </a:lnTo>
                  <a:lnTo>
                    <a:pt x="261041" y="3329170"/>
                  </a:lnTo>
                  <a:lnTo>
                    <a:pt x="266457" y="3350010"/>
                  </a:lnTo>
                  <a:lnTo>
                    <a:pt x="271880" y="3365626"/>
                  </a:lnTo>
                  <a:lnTo>
                    <a:pt x="277295" y="3381261"/>
                  </a:lnTo>
                  <a:lnTo>
                    <a:pt x="282710" y="3396876"/>
                  </a:lnTo>
                  <a:lnTo>
                    <a:pt x="288134" y="3412511"/>
                  </a:lnTo>
                  <a:lnTo>
                    <a:pt x="293549" y="3428146"/>
                  </a:lnTo>
                  <a:lnTo>
                    <a:pt x="298964" y="3443762"/>
                  </a:lnTo>
                  <a:lnTo>
                    <a:pt x="304387" y="3454172"/>
                  </a:lnTo>
                  <a:lnTo>
                    <a:pt x="309802" y="3469807"/>
                  </a:lnTo>
                  <a:lnTo>
                    <a:pt x="315218" y="3485422"/>
                  </a:lnTo>
                  <a:lnTo>
                    <a:pt x="320641" y="3495852"/>
                  </a:lnTo>
                  <a:lnTo>
                    <a:pt x="326056" y="3511467"/>
                  </a:lnTo>
                  <a:lnTo>
                    <a:pt x="331480" y="3527102"/>
                  </a:lnTo>
                  <a:lnTo>
                    <a:pt x="336895" y="3537513"/>
                  </a:lnTo>
                  <a:lnTo>
                    <a:pt x="342310" y="3547943"/>
                  </a:lnTo>
                  <a:lnTo>
                    <a:pt x="347733" y="3563558"/>
                  </a:lnTo>
                  <a:lnTo>
                    <a:pt x="353148" y="3573968"/>
                  </a:lnTo>
                  <a:lnTo>
                    <a:pt x="358564" y="3589603"/>
                  </a:lnTo>
                  <a:lnTo>
                    <a:pt x="363987" y="3600013"/>
                  </a:lnTo>
                  <a:lnTo>
                    <a:pt x="369401" y="3610424"/>
                  </a:lnTo>
                  <a:lnTo>
                    <a:pt x="374826" y="3620853"/>
                  </a:lnTo>
                  <a:lnTo>
                    <a:pt x="380241" y="3636469"/>
                  </a:lnTo>
                  <a:lnTo>
                    <a:pt x="385664" y="3646899"/>
                  </a:lnTo>
                  <a:lnTo>
                    <a:pt x="391079" y="3657309"/>
                  </a:lnTo>
                  <a:lnTo>
                    <a:pt x="396494" y="3667719"/>
                  </a:lnTo>
                  <a:lnTo>
                    <a:pt x="401919" y="3678149"/>
                  </a:lnTo>
                  <a:lnTo>
                    <a:pt x="407333" y="3688559"/>
                  </a:lnTo>
                  <a:lnTo>
                    <a:pt x="412748" y="3698989"/>
                  </a:lnTo>
                  <a:lnTo>
                    <a:pt x="418171" y="3709399"/>
                  </a:lnTo>
                  <a:lnTo>
                    <a:pt x="423586" y="3719810"/>
                  </a:lnTo>
                  <a:lnTo>
                    <a:pt x="429003" y="3730239"/>
                  </a:lnTo>
                  <a:lnTo>
                    <a:pt x="434426" y="3740649"/>
                  </a:lnTo>
                  <a:lnTo>
                    <a:pt x="439840" y="3751060"/>
                  </a:lnTo>
                  <a:lnTo>
                    <a:pt x="445263" y="3761470"/>
                  </a:lnTo>
                  <a:lnTo>
                    <a:pt x="450678" y="3771900"/>
                  </a:lnTo>
                  <a:lnTo>
                    <a:pt x="456095" y="3782310"/>
                  </a:lnTo>
                  <a:lnTo>
                    <a:pt x="461518" y="3792740"/>
                  </a:lnTo>
                  <a:lnTo>
                    <a:pt x="466933" y="3797945"/>
                  </a:lnTo>
                  <a:lnTo>
                    <a:pt x="472347" y="3808355"/>
                  </a:lnTo>
                  <a:lnTo>
                    <a:pt x="477770" y="3818766"/>
                  </a:lnTo>
                  <a:lnTo>
                    <a:pt x="483187" y="3829196"/>
                  </a:lnTo>
                  <a:lnTo>
                    <a:pt x="488610" y="3839606"/>
                  </a:lnTo>
                  <a:lnTo>
                    <a:pt x="494025" y="3844830"/>
                  </a:lnTo>
                  <a:lnTo>
                    <a:pt x="499448" y="3855241"/>
                  </a:lnTo>
                  <a:lnTo>
                    <a:pt x="504864" y="3865651"/>
                  </a:lnTo>
                  <a:lnTo>
                    <a:pt x="510279" y="3870856"/>
                  </a:lnTo>
                  <a:lnTo>
                    <a:pt x="515702" y="3881286"/>
                  </a:lnTo>
                  <a:lnTo>
                    <a:pt x="521117" y="3891696"/>
                  </a:lnTo>
                  <a:lnTo>
                    <a:pt x="526532" y="3896901"/>
                  </a:lnTo>
                  <a:lnTo>
                    <a:pt x="531957" y="3907311"/>
                  </a:lnTo>
                  <a:lnTo>
                    <a:pt x="537371" y="3917741"/>
                  </a:lnTo>
                  <a:lnTo>
                    <a:pt x="542786" y="3922947"/>
                  </a:lnTo>
                  <a:lnTo>
                    <a:pt x="548209" y="3933357"/>
                  </a:lnTo>
                  <a:lnTo>
                    <a:pt x="553624" y="3938562"/>
                  </a:lnTo>
                  <a:lnTo>
                    <a:pt x="559049" y="3948992"/>
                  </a:lnTo>
                  <a:lnTo>
                    <a:pt x="564464" y="3954197"/>
                  </a:lnTo>
                  <a:lnTo>
                    <a:pt x="569878" y="3964607"/>
                  </a:lnTo>
                  <a:lnTo>
                    <a:pt x="575301" y="3969832"/>
                  </a:lnTo>
                  <a:lnTo>
                    <a:pt x="580716" y="3980242"/>
                  </a:lnTo>
                  <a:lnTo>
                    <a:pt x="586133" y="3990652"/>
                  </a:lnTo>
                  <a:lnTo>
                    <a:pt x="591556" y="3995877"/>
                  </a:lnTo>
                  <a:lnTo>
                    <a:pt x="596971" y="4001082"/>
                  </a:lnTo>
                  <a:lnTo>
                    <a:pt x="602393" y="4011492"/>
                  </a:lnTo>
                  <a:lnTo>
                    <a:pt x="607808" y="4016697"/>
                  </a:lnTo>
                  <a:lnTo>
                    <a:pt x="613233" y="4027127"/>
                  </a:lnTo>
                  <a:lnTo>
                    <a:pt x="618648" y="4032333"/>
                  </a:lnTo>
                  <a:lnTo>
                    <a:pt x="624063" y="4042743"/>
                  </a:lnTo>
                  <a:lnTo>
                    <a:pt x="629486" y="4047948"/>
                  </a:lnTo>
                  <a:lnTo>
                    <a:pt x="634902" y="4053153"/>
                  </a:lnTo>
                  <a:lnTo>
                    <a:pt x="640317" y="4063583"/>
                  </a:lnTo>
                  <a:lnTo>
                    <a:pt x="645740" y="4068788"/>
                  </a:lnTo>
                  <a:lnTo>
                    <a:pt x="651155" y="4073993"/>
                  </a:lnTo>
                  <a:lnTo>
                    <a:pt x="656570" y="4084403"/>
                  </a:lnTo>
                  <a:lnTo>
                    <a:pt x="661995" y="4089609"/>
                  </a:lnTo>
                  <a:lnTo>
                    <a:pt x="667409" y="4100039"/>
                  </a:lnTo>
                  <a:lnTo>
                    <a:pt x="672832" y="4105244"/>
                  </a:lnTo>
                  <a:lnTo>
                    <a:pt x="678247" y="4110449"/>
                  </a:lnTo>
                  <a:lnTo>
                    <a:pt x="683670" y="4115654"/>
                  </a:lnTo>
                  <a:lnTo>
                    <a:pt x="689087" y="4126083"/>
                  </a:lnTo>
                  <a:lnTo>
                    <a:pt x="694502" y="4131289"/>
                  </a:lnTo>
                  <a:lnTo>
                    <a:pt x="699916" y="4136494"/>
                  </a:lnTo>
                  <a:lnTo>
                    <a:pt x="705339" y="4146904"/>
                  </a:lnTo>
                  <a:lnTo>
                    <a:pt x="710754" y="4152129"/>
                  </a:lnTo>
                  <a:lnTo>
                    <a:pt x="716179" y="4157334"/>
                  </a:lnTo>
                  <a:lnTo>
                    <a:pt x="721594" y="4162539"/>
                  </a:lnTo>
                  <a:lnTo>
                    <a:pt x="727017" y="4172949"/>
                  </a:lnTo>
                  <a:lnTo>
                    <a:pt x="732431" y="4178174"/>
                  </a:lnTo>
                  <a:lnTo>
                    <a:pt x="737846" y="4183379"/>
                  </a:lnTo>
                  <a:lnTo>
                    <a:pt x="743271" y="4188584"/>
                  </a:lnTo>
                  <a:lnTo>
                    <a:pt x="748686" y="4193789"/>
                  </a:lnTo>
                  <a:lnTo>
                    <a:pt x="754101" y="4204200"/>
                  </a:lnTo>
                  <a:lnTo>
                    <a:pt x="759524" y="4209405"/>
                  </a:lnTo>
                  <a:lnTo>
                    <a:pt x="764938" y="4214630"/>
                  </a:lnTo>
                  <a:lnTo>
                    <a:pt x="770363" y="4219835"/>
                  </a:lnTo>
                  <a:lnTo>
                    <a:pt x="775778" y="4225040"/>
                  </a:lnTo>
                  <a:lnTo>
                    <a:pt x="781193" y="4230245"/>
                  </a:lnTo>
                  <a:lnTo>
                    <a:pt x="786616" y="4240655"/>
                  </a:lnTo>
                  <a:lnTo>
                    <a:pt x="792033" y="4245880"/>
                  </a:lnTo>
                  <a:lnTo>
                    <a:pt x="797456" y="4251085"/>
                  </a:lnTo>
                  <a:lnTo>
                    <a:pt x="802870" y="4256290"/>
                  </a:lnTo>
                  <a:lnTo>
                    <a:pt x="808285" y="4261496"/>
                  </a:lnTo>
                  <a:lnTo>
                    <a:pt x="813708" y="4266701"/>
                  </a:lnTo>
                  <a:lnTo>
                    <a:pt x="819125" y="4271925"/>
                  </a:lnTo>
                  <a:lnTo>
                    <a:pt x="824540" y="4277130"/>
                  </a:lnTo>
                  <a:lnTo>
                    <a:pt x="829963" y="4282335"/>
                  </a:lnTo>
                  <a:lnTo>
                    <a:pt x="835377" y="4287541"/>
                  </a:lnTo>
                  <a:lnTo>
                    <a:pt x="840802" y="4297970"/>
                  </a:lnTo>
                  <a:lnTo>
                    <a:pt x="846217" y="4303176"/>
                  </a:lnTo>
                  <a:lnTo>
                    <a:pt x="851632" y="4308381"/>
                  </a:lnTo>
                  <a:lnTo>
                    <a:pt x="857055" y="4313586"/>
                  </a:lnTo>
                  <a:lnTo>
                    <a:pt x="862470" y="4318791"/>
                  </a:lnTo>
                  <a:lnTo>
                    <a:pt x="867884" y="4323996"/>
                  </a:lnTo>
                  <a:lnTo>
                    <a:pt x="873309" y="4329221"/>
                  </a:lnTo>
                  <a:lnTo>
                    <a:pt x="878724" y="4334426"/>
                  </a:lnTo>
                  <a:lnTo>
                    <a:pt x="884147" y="4339631"/>
                  </a:lnTo>
                  <a:lnTo>
                    <a:pt x="889562" y="4344836"/>
                  </a:lnTo>
                  <a:lnTo>
                    <a:pt x="894987" y="4350041"/>
                  </a:lnTo>
                  <a:lnTo>
                    <a:pt x="900401" y="4355246"/>
                  </a:lnTo>
                  <a:lnTo>
                    <a:pt x="905816" y="4360452"/>
                  </a:lnTo>
                  <a:lnTo>
                    <a:pt x="911239" y="4365657"/>
                  </a:lnTo>
                  <a:lnTo>
                    <a:pt x="916654" y="4370882"/>
                  </a:lnTo>
                  <a:lnTo>
                    <a:pt x="922071" y="4376087"/>
                  </a:lnTo>
                  <a:lnTo>
                    <a:pt x="927494" y="4381292"/>
                  </a:lnTo>
                  <a:lnTo>
                    <a:pt x="932908" y="4386497"/>
                  </a:lnTo>
                  <a:lnTo>
                    <a:pt x="938323" y="4391721"/>
                  </a:lnTo>
                  <a:lnTo>
                    <a:pt x="943746" y="4396927"/>
                  </a:lnTo>
                  <a:lnTo>
                    <a:pt x="949163" y="4402132"/>
                  </a:lnTo>
                  <a:lnTo>
                    <a:pt x="954586" y="4407337"/>
                  </a:lnTo>
                  <a:lnTo>
                    <a:pt x="960001" y="4412542"/>
                  </a:lnTo>
                  <a:lnTo>
                    <a:pt x="965415" y="4417747"/>
                  </a:lnTo>
                  <a:lnTo>
                    <a:pt x="976255" y="4422972"/>
                  </a:lnTo>
                  <a:lnTo>
                    <a:pt x="981670" y="4428177"/>
                  </a:lnTo>
                  <a:lnTo>
                    <a:pt x="987093" y="4433382"/>
                  </a:lnTo>
                  <a:lnTo>
                    <a:pt x="992507" y="4438587"/>
                  </a:lnTo>
                  <a:lnTo>
                    <a:pt x="997932" y="4443812"/>
                  </a:lnTo>
                  <a:lnTo>
                    <a:pt x="1003347" y="4449017"/>
                  </a:lnTo>
                  <a:lnTo>
                    <a:pt x="1008770" y="4454222"/>
                  </a:lnTo>
                  <a:lnTo>
                    <a:pt x="1014185" y="4459427"/>
                  </a:lnTo>
                  <a:lnTo>
                    <a:pt x="1019600" y="4464632"/>
                  </a:lnTo>
                  <a:lnTo>
                    <a:pt x="1025025" y="4469838"/>
                  </a:lnTo>
                  <a:lnTo>
                    <a:pt x="1035854" y="4475043"/>
                  </a:lnTo>
                  <a:lnTo>
                    <a:pt x="1041277" y="4480268"/>
                  </a:lnTo>
                  <a:lnTo>
                    <a:pt x="1046692" y="4485473"/>
                  </a:lnTo>
                  <a:lnTo>
                    <a:pt x="1052107" y="4490678"/>
                  </a:lnTo>
                  <a:lnTo>
                    <a:pt x="1057532" y="4495883"/>
                  </a:lnTo>
                  <a:lnTo>
                    <a:pt x="1062946" y="4501088"/>
                  </a:lnTo>
                  <a:lnTo>
                    <a:pt x="1073784" y="4506293"/>
                  </a:lnTo>
                  <a:lnTo>
                    <a:pt x="1079201" y="4511498"/>
                  </a:lnTo>
                  <a:lnTo>
                    <a:pt x="1084624" y="4516723"/>
                  </a:lnTo>
                  <a:lnTo>
                    <a:pt x="1090039" y="4521928"/>
                  </a:lnTo>
                  <a:lnTo>
                    <a:pt x="1095453" y="4527133"/>
                  </a:lnTo>
                  <a:lnTo>
                    <a:pt x="1106293" y="4532338"/>
                  </a:lnTo>
                  <a:lnTo>
                    <a:pt x="1111716" y="4537544"/>
                  </a:lnTo>
                  <a:lnTo>
                    <a:pt x="1117131" y="4542768"/>
                  </a:lnTo>
                  <a:lnTo>
                    <a:pt x="1122554" y="4547973"/>
                  </a:lnTo>
                  <a:lnTo>
                    <a:pt x="1133385" y="4553178"/>
                  </a:lnTo>
                  <a:lnTo>
                    <a:pt x="1138808" y="4558384"/>
                  </a:lnTo>
                  <a:lnTo>
                    <a:pt x="1144223" y="4563589"/>
                  </a:lnTo>
                  <a:lnTo>
                    <a:pt x="1155063" y="4568813"/>
                  </a:lnTo>
                  <a:lnTo>
                    <a:pt x="1160477" y="4574018"/>
                  </a:lnTo>
                  <a:lnTo>
                    <a:pt x="1165892" y="4579224"/>
                  </a:lnTo>
                  <a:lnTo>
                    <a:pt x="1171315" y="4584429"/>
                  </a:lnTo>
                  <a:lnTo>
                    <a:pt x="1182155" y="4589634"/>
                  </a:lnTo>
                  <a:lnTo>
                    <a:pt x="1187570" y="4594859"/>
                  </a:lnTo>
                  <a:lnTo>
                    <a:pt x="1198407" y="4600064"/>
                  </a:lnTo>
                  <a:lnTo>
                    <a:pt x="1203822" y="4605269"/>
                  </a:lnTo>
                  <a:lnTo>
                    <a:pt x="1209237" y="4610474"/>
                  </a:lnTo>
                  <a:lnTo>
                    <a:pt x="1220077" y="4615679"/>
                  </a:lnTo>
                  <a:lnTo>
                    <a:pt x="1225499" y="4620884"/>
                  </a:lnTo>
                  <a:lnTo>
                    <a:pt x="1230914" y="4626089"/>
                  </a:lnTo>
                  <a:lnTo>
                    <a:pt x="1241754" y="4631314"/>
                  </a:lnTo>
                  <a:lnTo>
                    <a:pt x="1247169" y="4636519"/>
                  </a:lnTo>
                  <a:lnTo>
                    <a:pt x="1258006" y="4641724"/>
                  </a:lnTo>
                  <a:lnTo>
                    <a:pt x="1263423" y="4646930"/>
                  </a:lnTo>
                  <a:lnTo>
                    <a:pt x="1274261" y="4652135"/>
                  </a:lnTo>
                  <a:lnTo>
                    <a:pt x="1279676" y="4657340"/>
                  </a:lnTo>
                  <a:lnTo>
                    <a:pt x="1285101" y="4662564"/>
                  </a:lnTo>
                  <a:lnTo>
                    <a:pt x="1295938" y="4667770"/>
                  </a:lnTo>
                  <a:lnTo>
                    <a:pt x="1306768" y="4672975"/>
                  </a:lnTo>
                  <a:lnTo>
                    <a:pt x="1312193" y="4678180"/>
                  </a:lnTo>
                  <a:lnTo>
                    <a:pt x="1323022" y="4683385"/>
                  </a:lnTo>
                  <a:lnTo>
                    <a:pt x="1328445" y="4688590"/>
                  </a:lnTo>
                  <a:lnTo>
                    <a:pt x="1339285" y="4693815"/>
                  </a:lnTo>
                  <a:lnTo>
                    <a:pt x="1344700" y="4699020"/>
                  </a:lnTo>
                  <a:lnTo>
                    <a:pt x="1355537" y="4704225"/>
                  </a:lnTo>
                  <a:lnTo>
                    <a:pt x="1360952" y="4709430"/>
                  </a:lnTo>
                  <a:lnTo>
                    <a:pt x="1371792" y="4714635"/>
                  </a:lnTo>
                  <a:lnTo>
                    <a:pt x="1382630" y="4719860"/>
                  </a:lnTo>
                  <a:lnTo>
                    <a:pt x="1388044" y="4725065"/>
                  </a:lnTo>
                  <a:lnTo>
                    <a:pt x="1398884" y="4730270"/>
                  </a:lnTo>
                  <a:lnTo>
                    <a:pt x="1409722" y="4735475"/>
                  </a:lnTo>
                  <a:lnTo>
                    <a:pt x="1415137" y="4740680"/>
                  </a:lnTo>
                  <a:lnTo>
                    <a:pt x="1425976" y="4745886"/>
                  </a:lnTo>
                  <a:lnTo>
                    <a:pt x="1436806" y="4751110"/>
                  </a:lnTo>
                  <a:lnTo>
                    <a:pt x="1442231" y="4756316"/>
                  </a:lnTo>
                  <a:lnTo>
                    <a:pt x="1453068" y="4761521"/>
                  </a:lnTo>
                  <a:lnTo>
                    <a:pt x="1463906" y="4766726"/>
                  </a:lnTo>
                  <a:lnTo>
                    <a:pt x="1474738" y="4771931"/>
                  </a:lnTo>
                  <a:lnTo>
                    <a:pt x="1485576" y="4777156"/>
                  </a:lnTo>
                  <a:lnTo>
                    <a:pt x="1490990" y="4782361"/>
                  </a:lnTo>
                  <a:lnTo>
                    <a:pt x="1501830" y="4787566"/>
                  </a:lnTo>
                  <a:lnTo>
                    <a:pt x="1512668" y="4792771"/>
                  </a:lnTo>
                  <a:lnTo>
                    <a:pt x="1523507" y="4797976"/>
                  </a:lnTo>
                  <a:lnTo>
                    <a:pt x="1534337" y="4803181"/>
                  </a:lnTo>
                  <a:lnTo>
                    <a:pt x="1545175" y="4808386"/>
                  </a:lnTo>
                  <a:lnTo>
                    <a:pt x="1556014" y="4813611"/>
                  </a:lnTo>
                  <a:lnTo>
                    <a:pt x="1566852" y="4818816"/>
                  </a:lnTo>
                  <a:lnTo>
                    <a:pt x="1577692" y="4824021"/>
                  </a:lnTo>
                  <a:lnTo>
                    <a:pt x="1588521" y="4829227"/>
                  </a:lnTo>
                  <a:lnTo>
                    <a:pt x="1599361" y="4834432"/>
                  </a:lnTo>
                  <a:lnTo>
                    <a:pt x="1610199" y="4839637"/>
                  </a:lnTo>
                  <a:lnTo>
                    <a:pt x="1621036" y="4844861"/>
                  </a:lnTo>
                  <a:lnTo>
                    <a:pt x="1631876" y="4850066"/>
                  </a:lnTo>
                  <a:lnTo>
                    <a:pt x="1642706" y="4855272"/>
                  </a:lnTo>
                  <a:lnTo>
                    <a:pt x="1653545" y="4860477"/>
                  </a:lnTo>
                  <a:lnTo>
                    <a:pt x="1669798" y="4865682"/>
                  </a:lnTo>
                  <a:lnTo>
                    <a:pt x="1680638" y="4870907"/>
                  </a:lnTo>
                  <a:lnTo>
                    <a:pt x="1691475" y="4876112"/>
                  </a:lnTo>
                  <a:lnTo>
                    <a:pt x="1702305" y="4881317"/>
                  </a:lnTo>
                  <a:lnTo>
                    <a:pt x="1718559" y="4886522"/>
                  </a:lnTo>
                  <a:lnTo>
                    <a:pt x="1729399" y="4891727"/>
                  </a:lnTo>
                  <a:lnTo>
                    <a:pt x="1745660" y="4896952"/>
                  </a:lnTo>
                  <a:lnTo>
                    <a:pt x="1756491" y="4902157"/>
                  </a:lnTo>
                  <a:lnTo>
                    <a:pt x="1767329" y="4907362"/>
                  </a:lnTo>
                  <a:lnTo>
                    <a:pt x="1783583" y="4912567"/>
                  </a:lnTo>
                  <a:lnTo>
                    <a:pt x="1799836" y="4917772"/>
                  </a:lnTo>
                  <a:lnTo>
                    <a:pt x="1810676" y="4922978"/>
                  </a:lnTo>
                  <a:lnTo>
                    <a:pt x="1826928" y="4928202"/>
                  </a:lnTo>
                  <a:lnTo>
                    <a:pt x="1843183" y="4933407"/>
                  </a:lnTo>
                  <a:lnTo>
                    <a:pt x="1854020" y="4938613"/>
                  </a:lnTo>
                  <a:lnTo>
                    <a:pt x="1870275" y="4943818"/>
                  </a:lnTo>
                  <a:lnTo>
                    <a:pt x="1886529" y="4949023"/>
                  </a:lnTo>
                  <a:lnTo>
                    <a:pt x="1902790" y="4954228"/>
                  </a:lnTo>
                  <a:lnTo>
                    <a:pt x="1919044" y="4959433"/>
                  </a:lnTo>
                  <a:lnTo>
                    <a:pt x="1935297" y="4964638"/>
                  </a:lnTo>
                  <a:lnTo>
                    <a:pt x="1951551" y="4969863"/>
                  </a:lnTo>
                  <a:lnTo>
                    <a:pt x="1973229" y="4975068"/>
                  </a:lnTo>
                  <a:lnTo>
                    <a:pt x="1989483" y="4980273"/>
                  </a:lnTo>
                  <a:lnTo>
                    <a:pt x="2005736" y="4985478"/>
                  </a:lnTo>
                  <a:lnTo>
                    <a:pt x="2027405" y="4990703"/>
                  </a:lnTo>
                  <a:lnTo>
                    <a:pt x="2049082" y="4995908"/>
                  </a:lnTo>
                  <a:lnTo>
                    <a:pt x="2065335" y="5001113"/>
                  </a:lnTo>
                  <a:lnTo>
                    <a:pt x="2087012" y="5006318"/>
                  </a:lnTo>
                  <a:lnTo>
                    <a:pt x="2108681" y="5011523"/>
                  </a:lnTo>
                  <a:lnTo>
                    <a:pt x="2130359" y="5016728"/>
                  </a:lnTo>
                  <a:lnTo>
                    <a:pt x="2157443" y="5021953"/>
                  </a:lnTo>
                  <a:lnTo>
                    <a:pt x="2179120" y="5027158"/>
                  </a:lnTo>
                  <a:lnTo>
                    <a:pt x="2206215" y="5032364"/>
                  </a:lnTo>
                  <a:lnTo>
                    <a:pt x="2233309" y="5037569"/>
                  </a:lnTo>
                  <a:lnTo>
                    <a:pt x="2260403" y="5042774"/>
                  </a:lnTo>
                  <a:lnTo>
                    <a:pt x="2292912" y="5047999"/>
                  </a:lnTo>
                  <a:lnTo>
                    <a:pt x="2325421" y="5053204"/>
                  </a:lnTo>
                  <a:lnTo>
                    <a:pt x="2368760" y="5058409"/>
                  </a:lnTo>
                  <a:lnTo>
                    <a:pt x="2406683" y="5063614"/>
                  </a:lnTo>
                  <a:lnTo>
                    <a:pt x="2455457" y="5068819"/>
                  </a:lnTo>
                  <a:lnTo>
                    <a:pt x="2515060" y="5074024"/>
                  </a:lnTo>
                  <a:lnTo>
                    <a:pt x="2607172" y="5079249"/>
                  </a:lnTo>
                  <a:lnTo>
                    <a:pt x="2834735" y="5079249"/>
                  </a:lnTo>
                  <a:lnTo>
                    <a:pt x="2926848" y="5074024"/>
                  </a:lnTo>
                  <a:lnTo>
                    <a:pt x="2986451" y="5068819"/>
                  </a:lnTo>
                  <a:lnTo>
                    <a:pt x="3035204" y="5063614"/>
                  </a:lnTo>
                  <a:lnTo>
                    <a:pt x="3073148" y="5058409"/>
                  </a:lnTo>
                  <a:lnTo>
                    <a:pt x="3116487" y="5053204"/>
                  </a:lnTo>
                  <a:lnTo>
                    <a:pt x="3148996" y="5047999"/>
                  </a:lnTo>
                  <a:lnTo>
                    <a:pt x="3181505" y="5042774"/>
                  </a:lnTo>
                  <a:lnTo>
                    <a:pt x="3208599" y="5037569"/>
                  </a:lnTo>
                  <a:lnTo>
                    <a:pt x="3235693" y="5032364"/>
                  </a:lnTo>
                  <a:lnTo>
                    <a:pt x="3262787" y="5027158"/>
                  </a:lnTo>
                  <a:lnTo>
                    <a:pt x="3284446" y="5021953"/>
                  </a:lnTo>
                  <a:lnTo>
                    <a:pt x="3311541" y="5016728"/>
                  </a:lnTo>
                  <a:lnTo>
                    <a:pt x="3333220" y="5011523"/>
                  </a:lnTo>
                  <a:lnTo>
                    <a:pt x="3354900" y="5006318"/>
                  </a:lnTo>
                  <a:lnTo>
                    <a:pt x="3376579" y="5001113"/>
                  </a:lnTo>
                  <a:lnTo>
                    <a:pt x="3392823" y="4995908"/>
                  </a:lnTo>
                  <a:lnTo>
                    <a:pt x="3414503" y="4990703"/>
                  </a:lnTo>
                  <a:lnTo>
                    <a:pt x="3436162" y="4985478"/>
                  </a:lnTo>
                  <a:lnTo>
                    <a:pt x="3452426" y="4980273"/>
                  </a:lnTo>
                  <a:lnTo>
                    <a:pt x="3468671" y="4975068"/>
                  </a:lnTo>
                  <a:lnTo>
                    <a:pt x="3490350" y="4969863"/>
                  </a:lnTo>
                  <a:lnTo>
                    <a:pt x="3506615" y="4964638"/>
                  </a:lnTo>
                  <a:lnTo>
                    <a:pt x="3522859" y="4959433"/>
                  </a:lnTo>
                  <a:lnTo>
                    <a:pt x="3539124" y="4954228"/>
                  </a:lnTo>
                  <a:lnTo>
                    <a:pt x="3555368" y="4949023"/>
                  </a:lnTo>
                  <a:lnTo>
                    <a:pt x="3571633" y="4943818"/>
                  </a:lnTo>
                  <a:lnTo>
                    <a:pt x="3587877" y="4938613"/>
                  </a:lnTo>
                  <a:lnTo>
                    <a:pt x="3598707" y="4933407"/>
                  </a:lnTo>
                  <a:lnTo>
                    <a:pt x="3614971" y="4928202"/>
                  </a:lnTo>
                  <a:lnTo>
                    <a:pt x="3631216" y="4922978"/>
                  </a:lnTo>
                  <a:lnTo>
                    <a:pt x="3642066" y="4917772"/>
                  </a:lnTo>
                  <a:lnTo>
                    <a:pt x="3658310" y="4912567"/>
                  </a:lnTo>
                  <a:lnTo>
                    <a:pt x="3674575" y="4907362"/>
                  </a:lnTo>
                  <a:lnTo>
                    <a:pt x="3685404" y="4902157"/>
                  </a:lnTo>
                  <a:lnTo>
                    <a:pt x="3696254" y="4896952"/>
                  </a:lnTo>
                  <a:lnTo>
                    <a:pt x="3712499" y="4891727"/>
                  </a:lnTo>
                  <a:lnTo>
                    <a:pt x="3723348" y="4886522"/>
                  </a:lnTo>
                  <a:lnTo>
                    <a:pt x="3739593" y="4881317"/>
                  </a:lnTo>
                  <a:lnTo>
                    <a:pt x="3750422" y="4876112"/>
                  </a:lnTo>
                  <a:lnTo>
                    <a:pt x="3761272" y="4870907"/>
                  </a:lnTo>
                  <a:lnTo>
                    <a:pt x="3772102" y="4865682"/>
                  </a:lnTo>
                  <a:lnTo>
                    <a:pt x="3788366" y="4860477"/>
                  </a:lnTo>
                  <a:lnTo>
                    <a:pt x="3799196" y="4855272"/>
                  </a:lnTo>
                  <a:lnTo>
                    <a:pt x="3810025" y="4850066"/>
                  </a:lnTo>
                  <a:lnTo>
                    <a:pt x="3820875" y="4844861"/>
                  </a:lnTo>
                  <a:lnTo>
                    <a:pt x="3831705" y="4839637"/>
                  </a:lnTo>
                  <a:lnTo>
                    <a:pt x="3842534" y="4834432"/>
                  </a:lnTo>
                  <a:lnTo>
                    <a:pt x="3853385" y="4829227"/>
                  </a:lnTo>
                  <a:lnTo>
                    <a:pt x="3864214" y="4824021"/>
                  </a:lnTo>
                  <a:lnTo>
                    <a:pt x="3875064" y="4818816"/>
                  </a:lnTo>
                  <a:lnTo>
                    <a:pt x="3885893" y="4813611"/>
                  </a:lnTo>
                  <a:lnTo>
                    <a:pt x="3896723" y="4808386"/>
                  </a:lnTo>
                  <a:lnTo>
                    <a:pt x="3907553" y="4803181"/>
                  </a:lnTo>
                  <a:lnTo>
                    <a:pt x="3918402" y="4797976"/>
                  </a:lnTo>
                  <a:lnTo>
                    <a:pt x="3929232" y="4792771"/>
                  </a:lnTo>
                  <a:lnTo>
                    <a:pt x="3940061" y="4787566"/>
                  </a:lnTo>
                  <a:lnTo>
                    <a:pt x="3950911" y="4782361"/>
                  </a:lnTo>
                  <a:lnTo>
                    <a:pt x="3956326" y="4777156"/>
                  </a:lnTo>
                  <a:lnTo>
                    <a:pt x="3967156" y="4771931"/>
                  </a:lnTo>
                  <a:lnTo>
                    <a:pt x="3978006" y="4766726"/>
                  </a:lnTo>
                  <a:lnTo>
                    <a:pt x="3988835" y="4761521"/>
                  </a:lnTo>
                  <a:lnTo>
                    <a:pt x="3999685" y="4756316"/>
                  </a:lnTo>
                  <a:lnTo>
                    <a:pt x="4005100" y="4751110"/>
                  </a:lnTo>
                  <a:lnTo>
                    <a:pt x="4015930" y="4745886"/>
                  </a:lnTo>
                  <a:lnTo>
                    <a:pt x="4026759" y="4740680"/>
                  </a:lnTo>
                  <a:lnTo>
                    <a:pt x="4032194" y="4735475"/>
                  </a:lnTo>
                  <a:lnTo>
                    <a:pt x="4043023" y="4730270"/>
                  </a:lnTo>
                  <a:lnTo>
                    <a:pt x="4053853" y="4725065"/>
                  </a:lnTo>
                  <a:lnTo>
                    <a:pt x="4059268" y="4719860"/>
                  </a:lnTo>
                  <a:lnTo>
                    <a:pt x="4070098" y="4714635"/>
                  </a:lnTo>
                  <a:lnTo>
                    <a:pt x="4080947" y="4709430"/>
                  </a:lnTo>
                  <a:lnTo>
                    <a:pt x="4086362" y="4704225"/>
                  </a:lnTo>
                  <a:lnTo>
                    <a:pt x="4097192" y="4699020"/>
                  </a:lnTo>
                  <a:lnTo>
                    <a:pt x="4102627" y="4693815"/>
                  </a:lnTo>
                  <a:lnTo>
                    <a:pt x="4113456" y="4688590"/>
                  </a:lnTo>
                  <a:lnTo>
                    <a:pt x="4118871" y="4683385"/>
                  </a:lnTo>
                  <a:lnTo>
                    <a:pt x="4129721" y="4678180"/>
                  </a:lnTo>
                  <a:lnTo>
                    <a:pt x="4135136" y="4672975"/>
                  </a:lnTo>
                  <a:lnTo>
                    <a:pt x="4145965" y="4667770"/>
                  </a:lnTo>
                  <a:lnTo>
                    <a:pt x="4156815" y="4662564"/>
                  </a:lnTo>
                  <a:lnTo>
                    <a:pt x="4162230" y="4657340"/>
                  </a:lnTo>
                  <a:lnTo>
                    <a:pt x="4167645" y="4652135"/>
                  </a:lnTo>
                  <a:lnTo>
                    <a:pt x="4178474" y="4646930"/>
                  </a:lnTo>
                  <a:lnTo>
                    <a:pt x="4183889" y="4641724"/>
                  </a:lnTo>
                  <a:lnTo>
                    <a:pt x="4194739" y="4636519"/>
                  </a:lnTo>
                  <a:lnTo>
                    <a:pt x="4200154" y="4631314"/>
                  </a:lnTo>
                  <a:lnTo>
                    <a:pt x="4210983" y="4626089"/>
                  </a:lnTo>
                  <a:lnTo>
                    <a:pt x="4216398" y="4620884"/>
                  </a:lnTo>
                  <a:lnTo>
                    <a:pt x="4221813" y="4615679"/>
                  </a:lnTo>
                  <a:lnTo>
                    <a:pt x="4232663" y="4610474"/>
                  </a:lnTo>
                  <a:lnTo>
                    <a:pt x="4238078" y="4605269"/>
                  </a:lnTo>
                  <a:lnTo>
                    <a:pt x="4243492" y="4600064"/>
                  </a:lnTo>
                  <a:lnTo>
                    <a:pt x="4254322" y="4594859"/>
                  </a:lnTo>
                  <a:lnTo>
                    <a:pt x="4259757" y="4589634"/>
                  </a:lnTo>
                  <a:lnTo>
                    <a:pt x="4270587" y="4584429"/>
                  </a:lnTo>
                  <a:lnTo>
                    <a:pt x="4276001" y="4579224"/>
                  </a:lnTo>
                  <a:lnTo>
                    <a:pt x="4281416" y="4574018"/>
                  </a:lnTo>
                  <a:lnTo>
                    <a:pt x="4286851" y="4568813"/>
                  </a:lnTo>
                  <a:lnTo>
                    <a:pt x="4297681" y="4563589"/>
                  </a:lnTo>
                  <a:lnTo>
                    <a:pt x="4303096" y="4558384"/>
                  </a:lnTo>
                  <a:lnTo>
                    <a:pt x="4308511" y="4553178"/>
                  </a:lnTo>
                  <a:lnTo>
                    <a:pt x="4319360" y="4547973"/>
                  </a:lnTo>
                  <a:lnTo>
                    <a:pt x="4324775" y="4542768"/>
                  </a:lnTo>
                  <a:lnTo>
                    <a:pt x="4330190" y="4537544"/>
                  </a:lnTo>
                  <a:lnTo>
                    <a:pt x="4335604" y="4532338"/>
                  </a:lnTo>
                  <a:lnTo>
                    <a:pt x="4346455" y="4527133"/>
                  </a:lnTo>
                  <a:lnTo>
                    <a:pt x="4351869" y="4521928"/>
                  </a:lnTo>
                  <a:lnTo>
                    <a:pt x="4357284" y="4516723"/>
                  </a:lnTo>
                  <a:lnTo>
                    <a:pt x="4362699" y="4511498"/>
                  </a:lnTo>
                  <a:lnTo>
                    <a:pt x="4368114" y="4506293"/>
                  </a:lnTo>
                  <a:lnTo>
                    <a:pt x="4378943" y="4501088"/>
                  </a:lnTo>
                  <a:lnTo>
                    <a:pt x="4384378" y="4495883"/>
                  </a:lnTo>
                  <a:lnTo>
                    <a:pt x="4389793" y="4490678"/>
                  </a:lnTo>
                  <a:lnTo>
                    <a:pt x="4395208" y="4485473"/>
                  </a:lnTo>
                  <a:lnTo>
                    <a:pt x="4400623" y="4480268"/>
                  </a:lnTo>
                  <a:lnTo>
                    <a:pt x="4406037" y="4475043"/>
                  </a:lnTo>
                  <a:lnTo>
                    <a:pt x="4416887" y="4469838"/>
                  </a:lnTo>
                  <a:lnTo>
                    <a:pt x="4422302" y="4464632"/>
                  </a:lnTo>
                  <a:lnTo>
                    <a:pt x="4427717" y="4459427"/>
                  </a:lnTo>
                  <a:lnTo>
                    <a:pt x="4433132" y="4454222"/>
                  </a:lnTo>
                  <a:lnTo>
                    <a:pt x="4438546" y="4449017"/>
                  </a:lnTo>
                  <a:lnTo>
                    <a:pt x="4443981" y="4443812"/>
                  </a:lnTo>
                  <a:lnTo>
                    <a:pt x="4449396" y="4438587"/>
                  </a:lnTo>
                  <a:lnTo>
                    <a:pt x="4454811" y="4433382"/>
                  </a:lnTo>
                  <a:lnTo>
                    <a:pt x="4460226" y="4428177"/>
                  </a:lnTo>
                  <a:lnTo>
                    <a:pt x="4465641" y="4422972"/>
                  </a:lnTo>
                  <a:lnTo>
                    <a:pt x="4476490" y="4417747"/>
                  </a:lnTo>
                  <a:lnTo>
                    <a:pt x="4481905" y="4412542"/>
                  </a:lnTo>
                  <a:lnTo>
                    <a:pt x="4487320" y="4407337"/>
                  </a:lnTo>
                  <a:lnTo>
                    <a:pt x="4492735" y="4402132"/>
                  </a:lnTo>
                  <a:lnTo>
                    <a:pt x="4498149" y="4396927"/>
                  </a:lnTo>
                  <a:lnTo>
                    <a:pt x="4503585" y="4391721"/>
                  </a:lnTo>
                  <a:lnTo>
                    <a:pt x="4509000" y="4386497"/>
                  </a:lnTo>
                  <a:lnTo>
                    <a:pt x="4514414" y="4381292"/>
                  </a:lnTo>
                  <a:lnTo>
                    <a:pt x="4519829" y="4376087"/>
                  </a:lnTo>
                  <a:lnTo>
                    <a:pt x="4525244" y="4370882"/>
                  </a:lnTo>
                  <a:lnTo>
                    <a:pt x="4530658" y="4365657"/>
                  </a:lnTo>
                  <a:lnTo>
                    <a:pt x="4536073" y="4360452"/>
                  </a:lnTo>
                  <a:lnTo>
                    <a:pt x="4541488" y="4355246"/>
                  </a:lnTo>
                  <a:lnTo>
                    <a:pt x="4546923" y="4350041"/>
                  </a:lnTo>
                  <a:lnTo>
                    <a:pt x="4552338" y="4344836"/>
                  </a:lnTo>
                  <a:lnTo>
                    <a:pt x="4557753" y="4339631"/>
                  </a:lnTo>
                  <a:lnTo>
                    <a:pt x="4563168" y="4334426"/>
                  </a:lnTo>
                  <a:lnTo>
                    <a:pt x="4568603" y="4329221"/>
                  </a:lnTo>
                  <a:lnTo>
                    <a:pt x="4574018" y="4323996"/>
                  </a:lnTo>
                  <a:lnTo>
                    <a:pt x="4579432" y="4318791"/>
                  </a:lnTo>
                  <a:lnTo>
                    <a:pt x="4584847" y="4313586"/>
                  </a:lnTo>
                  <a:lnTo>
                    <a:pt x="4590262" y="4308381"/>
                  </a:lnTo>
                  <a:lnTo>
                    <a:pt x="4595677" y="4303176"/>
                  </a:lnTo>
                  <a:lnTo>
                    <a:pt x="4601112" y="4297970"/>
                  </a:lnTo>
                  <a:lnTo>
                    <a:pt x="4606526" y="4287541"/>
                  </a:lnTo>
                  <a:lnTo>
                    <a:pt x="4611941" y="4282335"/>
                  </a:lnTo>
                  <a:lnTo>
                    <a:pt x="4617356" y="4277130"/>
                  </a:lnTo>
                  <a:lnTo>
                    <a:pt x="4622791" y="4271925"/>
                  </a:lnTo>
                  <a:lnTo>
                    <a:pt x="4628206" y="4266701"/>
                  </a:lnTo>
                  <a:lnTo>
                    <a:pt x="4633621" y="4261496"/>
                  </a:lnTo>
                  <a:lnTo>
                    <a:pt x="4639035" y="4256290"/>
                  </a:lnTo>
                  <a:lnTo>
                    <a:pt x="4644450" y="4251085"/>
                  </a:lnTo>
                  <a:lnTo>
                    <a:pt x="4649865" y="4245880"/>
                  </a:lnTo>
                  <a:lnTo>
                    <a:pt x="4655280" y="4240655"/>
                  </a:lnTo>
                  <a:lnTo>
                    <a:pt x="4660715" y="4230245"/>
                  </a:lnTo>
                  <a:lnTo>
                    <a:pt x="4666130" y="4225040"/>
                  </a:lnTo>
                  <a:lnTo>
                    <a:pt x="4671544" y="4219835"/>
                  </a:lnTo>
                  <a:lnTo>
                    <a:pt x="4676959" y="4214630"/>
                  </a:lnTo>
                  <a:lnTo>
                    <a:pt x="4682374" y="4209405"/>
                  </a:lnTo>
                  <a:lnTo>
                    <a:pt x="4687789" y="4204200"/>
                  </a:lnTo>
                  <a:lnTo>
                    <a:pt x="4693203" y="4193789"/>
                  </a:lnTo>
                  <a:lnTo>
                    <a:pt x="4698639" y="4188584"/>
                  </a:lnTo>
                  <a:lnTo>
                    <a:pt x="4704054" y="4183379"/>
                  </a:lnTo>
                  <a:lnTo>
                    <a:pt x="4709468" y="4178174"/>
                  </a:lnTo>
                  <a:lnTo>
                    <a:pt x="4714883" y="4172949"/>
                  </a:lnTo>
                  <a:lnTo>
                    <a:pt x="4720298" y="4162539"/>
                  </a:lnTo>
                  <a:lnTo>
                    <a:pt x="4725733" y="4157334"/>
                  </a:lnTo>
                  <a:lnTo>
                    <a:pt x="4731147" y="4152129"/>
                  </a:lnTo>
                  <a:lnTo>
                    <a:pt x="4736562" y="4146904"/>
                  </a:lnTo>
                  <a:lnTo>
                    <a:pt x="4741977" y="4136494"/>
                  </a:lnTo>
                  <a:lnTo>
                    <a:pt x="4747392" y="4131289"/>
                  </a:lnTo>
                  <a:lnTo>
                    <a:pt x="4752827" y="4126083"/>
                  </a:lnTo>
                  <a:lnTo>
                    <a:pt x="4758242" y="4115654"/>
                  </a:lnTo>
                  <a:lnTo>
                    <a:pt x="4763657" y="4110449"/>
                  </a:lnTo>
                  <a:lnTo>
                    <a:pt x="4769071" y="4105244"/>
                  </a:lnTo>
                  <a:lnTo>
                    <a:pt x="4774486" y="4100039"/>
                  </a:lnTo>
                  <a:lnTo>
                    <a:pt x="4779921" y="4089609"/>
                  </a:lnTo>
                  <a:lnTo>
                    <a:pt x="4785336" y="4084403"/>
                  </a:lnTo>
                  <a:lnTo>
                    <a:pt x="4790751" y="4073993"/>
                  </a:lnTo>
                  <a:lnTo>
                    <a:pt x="4796166" y="4068788"/>
                  </a:lnTo>
                  <a:lnTo>
                    <a:pt x="4801580" y="4063583"/>
                  </a:lnTo>
                  <a:lnTo>
                    <a:pt x="4806995" y="4053153"/>
                  </a:lnTo>
                  <a:lnTo>
                    <a:pt x="4812410" y="4047948"/>
                  </a:lnTo>
                  <a:lnTo>
                    <a:pt x="4817845" y="4042743"/>
                  </a:lnTo>
                  <a:lnTo>
                    <a:pt x="4823260" y="4032333"/>
                  </a:lnTo>
                  <a:lnTo>
                    <a:pt x="4828675" y="4027127"/>
                  </a:lnTo>
                  <a:lnTo>
                    <a:pt x="4834089" y="4016697"/>
                  </a:lnTo>
                  <a:lnTo>
                    <a:pt x="4839504" y="4011492"/>
                  </a:lnTo>
                  <a:lnTo>
                    <a:pt x="4844919" y="4001082"/>
                  </a:lnTo>
                  <a:lnTo>
                    <a:pt x="4850354" y="3995877"/>
                  </a:lnTo>
                  <a:lnTo>
                    <a:pt x="4855769" y="3990652"/>
                  </a:lnTo>
                  <a:lnTo>
                    <a:pt x="4861184" y="3980242"/>
                  </a:lnTo>
                  <a:lnTo>
                    <a:pt x="4866599" y="3969832"/>
                  </a:lnTo>
                  <a:lnTo>
                    <a:pt x="4872013" y="3964607"/>
                  </a:lnTo>
                  <a:lnTo>
                    <a:pt x="4877428" y="3954197"/>
                  </a:lnTo>
                  <a:lnTo>
                    <a:pt x="4882863" y="3948992"/>
                  </a:lnTo>
                  <a:lnTo>
                    <a:pt x="4888278" y="3938562"/>
                  </a:lnTo>
                  <a:lnTo>
                    <a:pt x="4893692" y="3933357"/>
                  </a:lnTo>
                  <a:lnTo>
                    <a:pt x="4899107" y="3922947"/>
                  </a:lnTo>
                  <a:lnTo>
                    <a:pt x="4904522" y="3917741"/>
                  </a:lnTo>
                  <a:lnTo>
                    <a:pt x="4909957" y="3907311"/>
                  </a:lnTo>
                  <a:lnTo>
                    <a:pt x="4915372" y="3896901"/>
                  </a:lnTo>
                  <a:lnTo>
                    <a:pt x="4920787" y="3891696"/>
                  </a:lnTo>
                  <a:lnTo>
                    <a:pt x="4926202" y="3881286"/>
                  </a:lnTo>
                  <a:lnTo>
                    <a:pt x="4931616" y="3870856"/>
                  </a:lnTo>
                  <a:lnTo>
                    <a:pt x="4937031" y="3865651"/>
                  </a:lnTo>
                  <a:lnTo>
                    <a:pt x="4942466" y="3855241"/>
                  </a:lnTo>
                  <a:lnTo>
                    <a:pt x="4947881" y="3844830"/>
                  </a:lnTo>
                  <a:lnTo>
                    <a:pt x="4953296" y="3839606"/>
                  </a:lnTo>
                  <a:lnTo>
                    <a:pt x="4958711" y="3829196"/>
                  </a:lnTo>
                  <a:lnTo>
                    <a:pt x="4964125" y="3818766"/>
                  </a:lnTo>
                  <a:lnTo>
                    <a:pt x="4969561" y="3808355"/>
                  </a:lnTo>
                  <a:lnTo>
                    <a:pt x="4974975" y="3797945"/>
                  </a:lnTo>
                  <a:lnTo>
                    <a:pt x="4980390" y="3792740"/>
                  </a:lnTo>
                  <a:lnTo>
                    <a:pt x="4985805" y="3782310"/>
                  </a:lnTo>
                  <a:lnTo>
                    <a:pt x="4991220" y="3771900"/>
                  </a:lnTo>
                  <a:lnTo>
                    <a:pt x="4996634" y="3761470"/>
                  </a:lnTo>
                  <a:lnTo>
                    <a:pt x="5002049" y="3751060"/>
                  </a:lnTo>
                  <a:lnTo>
                    <a:pt x="5007484" y="3740649"/>
                  </a:lnTo>
                  <a:lnTo>
                    <a:pt x="5012899" y="3730239"/>
                  </a:lnTo>
                  <a:lnTo>
                    <a:pt x="5018314" y="3719810"/>
                  </a:lnTo>
                  <a:lnTo>
                    <a:pt x="5023729" y="3709399"/>
                  </a:lnTo>
                  <a:lnTo>
                    <a:pt x="5029143" y="3698989"/>
                  </a:lnTo>
                  <a:lnTo>
                    <a:pt x="5034558" y="3688559"/>
                  </a:lnTo>
                  <a:lnTo>
                    <a:pt x="5039993" y="3678149"/>
                  </a:lnTo>
                  <a:lnTo>
                    <a:pt x="5045408" y="3667719"/>
                  </a:lnTo>
                  <a:lnTo>
                    <a:pt x="5050823" y="3657309"/>
                  </a:lnTo>
                  <a:lnTo>
                    <a:pt x="5056237" y="3646899"/>
                  </a:lnTo>
                  <a:lnTo>
                    <a:pt x="5061652" y="3636469"/>
                  </a:lnTo>
                  <a:lnTo>
                    <a:pt x="5067087" y="3620853"/>
                  </a:lnTo>
                  <a:lnTo>
                    <a:pt x="5072502" y="3610424"/>
                  </a:lnTo>
                  <a:lnTo>
                    <a:pt x="5077917" y="3600013"/>
                  </a:lnTo>
                  <a:lnTo>
                    <a:pt x="5083332" y="3589603"/>
                  </a:lnTo>
                  <a:lnTo>
                    <a:pt x="5088746" y="3573968"/>
                  </a:lnTo>
                  <a:lnTo>
                    <a:pt x="5094182" y="3563558"/>
                  </a:lnTo>
                  <a:lnTo>
                    <a:pt x="5099597" y="3547943"/>
                  </a:lnTo>
                  <a:lnTo>
                    <a:pt x="5105011" y="3537513"/>
                  </a:lnTo>
                  <a:lnTo>
                    <a:pt x="5110426" y="3527102"/>
                  </a:lnTo>
                  <a:lnTo>
                    <a:pt x="5115841" y="3511467"/>
                  </a:lnTo>
                  <a:lnTo>
                    <a:pt x="5121256" y="3495852"/>
                  </a:lnTo>
                  <a:lnTo>
                    <a:pt x="5126691" y="3485422"/>
                  </a:lnTo>
                  <a:lnTo>
                    <a:pt x="5132105" y="3469807"/>
                  </a:lnTo>
                  <a:lnTo>
                    <a:pt x="5137520" y="3454172"/>
                  </a:lnTo>
                  <a:lnTo>
                    <a:pt x="5142935" y="3443762"/>
                  </a:lnTo>
                  <a:lnTo>
                    <a:pt x="5148350" y="3428146"/>
                  </a:lnTo>
                  <a:lnTo>
                    <a:pt x="5153765" y="3412511"/>
                  </a:lnTo>
                  <a:lnTo>
                    <a:pt x="5159179" y="3396876"/>
                  </a:lnTo>
                  <a:lnTo>
                    <a:pt x="5164594" y="3381261"/>
                  </a:lnTo>
                  <a:lnTo>
                    <a:pt x="5170029" y="3365626"/>
                  </a:lnTo>
                  <a:lnTo>
                    <a:pt x="5175444" y="3350010"/>
                  </a:lnTo>
                  <a:lnTo>
                    <a:pt x="5180859" y="3329170"/>
                  </a:lnTo>
                  <a:lnTo>
                    <a:pt x="5186274" y="3313535"/>
                  </a:lnTo>
                  <a:lnTo>
                    <a:pt x="5191709" y="3297920"/>
                  </a:lnTo>
                  <a:lnTo>
                    <a:pt x="5197123" y="3277099"/>
                  </a:lnTo>
                  <a:lnTo>
                    <a:pt x="5202538" y="3256259"/>
                  </a:lnTo>
                  <a:lnTo>
                    <a:pt x="5207953" y="3240624"/>
                  </a:lnTo>
                  <a:lnTo>
                    <a:pt x="5213368" y="3219784"/>
                  </a:lnTo>
                  <a:lnTo>
                    <a:pt x="5218782" y="3198964"/>
                  </a:lnTo>
                  <a:lnTo>
                    <a:pt x="5224218" y="3178124"/>
                  </a:lnTo>
                  <a:lnTo>
                    <a:pt x="5229632" y="3152078"/>
                  </a:lnTo>
                  <a:lnTo>
                    <a:pt x="5235047" y="3131258"/>
                  </a:lnTo>
                  <a:lnTo>
                    <a:pt x="5240462" y="3105213"/>
                  </a:lnTo>
                  <a:lnTo>
                    <a:pt x="5245877" y="3079168"/>
                  </a:lnTo>
                  <a:lnTo>
                    <a:pt x="5251312" y="3053122"/>
                  </a:lnTo>
                  <a:lnTo>
                    <a:pt x="5256727" y="3021872"/>
                  </a:lnTo>
                  <a:lnTo>
                    <a:pt x="5262142" y="2990622"/>
                  </a:lnTo>
                  <a:lnTo>
                    <a:pt x="5267556" y="2948961"/>
                  </a:lnTo>
                  <a:lnTo>
                    <a:pt x="5272971" y="2912486"/>
                  </a:lnTo>
                  <a:lnTo>
                    <a:pt x="5278386" y="2865620"/>
                  </a:lnTo>
                  <a:lnTo>
                    <a:pt x="5283821" y="2808325"/>
                  </a:lnTo>
                  <a:lnTo>
                    <a:pt x="5283821" y="2417685"/>
                  </a:lnTo>
                  <a:lnTo>
                    <a:pt x="5278386" y="2355185"/>
                  </a:lnTo>
                  <a:lnTo>
                    <a:pt x="5272971" y="2313504"/>
                  </a:lnTo>
                  <a:lnTo>
                    <a:pt x="5267556" y="2271844"/>
                  </a:lnTo>
                  <a:lnTo>
                    <a:pt x="5262142" y="2235388"/>
                  </a:lnTo>
                  <a:lnTo>
                    <a:pt x="5256727" y="2198913"/>
                  </a:lnTo>
                  <a:lnTo>
                    <a:pt x="5251312" y="2172888"/>
                  </a:lnTo>
                  <a:lnTo>
                    <a:pt x="5245877" y="2141618"/>
                  </a:lnTo>
                  <a:lnTo>
                    <a:pt x="5240462" y="2115592"/>
                  </a:lnTo>
                  <a:lnTo>
                    <a:pt x="5235047" y="2094752"/>
                  </a:lnTo>
                  <a:lnTo>
                    <a:pt x="5229632" y="2068709"/>
                  </a:lnTo>
                  <a:lnTo>
                    <a:pt x="5224218" y="2042665"/>
                  </a:lnTo>
                  <a:lnTo>
                    <a:pt x="5218782" y="2021835"/>
                  </a:lnTo>
                  <a:lnTo>
                    <a:pt x="5213368" y="2000997"/>
                  </a:lnTo>
                  <a:lnTo>
                    <a:pt x="5207953" y="1980159"/>
                  </a:lnTo>
                  <a:lnTo>
                    <a:pt x="5202538" y="1964536"/>
                  </a:lnTo>
                  <a:lnTo>
                    <a:pt x="5191709" y="1964536"/>
                  </a:lnTo>
                  <a:lnTo>
                    <a:pt x="5170029" y="1969749"/>
                  </a:lnTo>
                  <a:lnTo>
                    <a:pt x="5153765" y="1974954"/>
                  </a:lnTo>
                  <a:lnTo>
                    <a:pt x="5132105" y="1980159"/>
                  </a:lnTo>
                  <a:lnTo>
                    <a:pt x="5110426" y="1985372"/>
                  </a:lnTo>
                  <a:lnTo>
                    <a:pt x="5088746" y="1990579"/>
                  </a:lnTo>
                  <a:lnTo>
                    <a:pt x="5072502" y="1995792"/>
                  </a:lnTo>
                  <a:lnTo>
                    <a:pt x="5050823" y="2000997"/>
                  </a:lnTo>
                  <a:lnTo>
                    <a:pt x="5029143" y="2006210"/>
                  </a:lnTo>
                  <a:lnTo>
                    <a:pt x="5012899" y="2011417"/>
                  </a:lnTo>
                  <a:lnTo>
                    <a:pt x="4991220" y="2016622"/>
                  </a:lnTo>
                  <a:lnTo>
                    <a:pt x="4969561" y="2021835"/>
                  </a:lnTo>
                  <a:lnTo>
                    <a:pt x="4947881" y="2027040"/>
                  </a:lnTo>
                  <a:lnTo>
                    <a:pt x="4931616" y="2032246"/>
                  </a:lnTo>
                  <a:lnTo>
                    <a:pt x="4909957" y="2037460"/>
                  </a:lnTo>
                  <a:lnTo>
                    <a:pt x="4888278" y="2042665"/>
                  </a:lnTo>
                  <a:lnTo>
                    <a:pt x="4872013" y="2047878"/>
                  </a:lnTo>
                  <a:lnTo>
                    <a:pt x="4850354" y="2053083"/>
                  </a:lnTo>
                  <a:lnTo>
                    <a:pt x="4828675" y="2058289"/>
                  </a:lnTo>
                  <a:lnTo>
                    <a:pt x="4806995" y="2063504"/>
                  </a:lnTo>
                  <a:lnTo>
                    <a:pt x="4790751" y="2068709"/>
                  </a:lnTo>
                  <a:lnTo>
                    <a:pt x="4769071" y="2073914"/>
                  </a:lnTo>
                  <a:lnTo>
                    <a:pt x="4747392" y="2079127"/>
                  </a:lnTo>
                  <a:lnTo>
                    <a:pt x="4731147" y="2084332"/>
                  </a:lnTo>
                  <a:lnTo>
                    <a:pt x="4709468" y="2089539"/>
                  </a:lnTo>
                  <a:lnTo>
                    <a:pt x="4687789" y="2094752"/>
                  </a:lnTo>
                  <a:lnTo>
                    <a:pt x="4671544" y="2099957"/>
                  </a:lnTo>
                  <a:lnTo>
                    <a:pt x="4649865" y="2105162"/>
                  </a:lnTo>
                  <a:lnTo>
                    <a:pt x="4628206" y="2110368"/>
                  </a:lnTo>
                  <a:lnTo>
                    <a:pt x="4606526" y="2115592"/>
                  </a:lnTo>
                  <a:lnTo>
                    <a:pt x="4590262" y="2120797"/>
                  </a:lnTo>
                  <a:lnTo>
                    <a:pt x="4568603" y="2126002"/>
                  </a:lnTo>
                  <a:lnTo>
                    <a:pt x="4546923" y="2131208"/>
                  </a:lnTo>
                  <a:lnTo>
                    <a:pt x="4530658" y="2136413"/>
                  </a:lnTo>
                  <a:lnTo>
                    <a:pt x="4509000" y="2141618"/>
                  </a:lnTo>
                  <a:lnTo>
                    <a:pt x="4487320" y="2146842"/>
                  </a:lnTo>
                  <a:lnTo>
                    <a:pt x="4471076" y="2152048"/>
                  </a:lnTo>
                  <a:lnTo>
                    <a:pt x="4471076" y="2178093"/>
                  </a:lnTo>
                  <a:lnTo>
                    <a:pt x="4476490" y="2198913"/>
                  </a:lnTo>
                  <a:lnTo>
                    <a:pt x="4481905" y="2219754"/>
                  </a:lnTo>
                  <a:lnTo>
                    <a:pt x="4487320" y="2245799"/>
                  </a:lnTo>
                  <a:lnTo>
                    <a:pt x="4492735" y="2266639"/>
                  </a:lnTo>
                  <a:lnTo>
                    <a:pt x="4498149" y="2292664"/>
                  </a:lnTo>
                  <a:lnTo>
                    <a:pt x="4503585" y="2323934"/>
                  </a:lnTo>
                  <a:lnTo>
                    <a:pt x="4509000" y="2360390"/>
                  </a:lnTo>
                  <a:lnTo>
                    <a:pt x="4514414" y="2396845"/>
                  </a:lnTo>
                  <a:lnTo>
                    <a:pt x="4519829" y="2443731"/>
                  </a:lnTo>
                  <a:lnTo>
                    <a:pt x="4525244" y="2511436"/>
                  </a:lnTo>
                  <a:lnTo>
                    <a:pt x="4525244" y="2709349"/>
                  </a:lnTo>
                  <a:lnTo>
                    <a:pt x="4519829" y="2777074"/>
                  </a:lnTo>
                  <a:lnTo>
                    <a:pt x="4514414" y="2823960"/>
                  </a:lnTo>
                  <a:lnTo>
                    <a:pt x="4509000" y="2860396"/>
                  </a:lnTo>
                  <a:lnTo>
                    <a:pt x="4503585" y="2896871"/>
                  </a:lnTo>
                  <a:lnTo>
                    <a:pt x="4498149" y="2922916"/>
                  </a:lnTo>
                  <a:lnTo>
                    <a:pt x="4492735" y="2954166"/>
                  </a:lnTo>
                  <a:lnTo>
                    <a:pt x="4487320" y="2975006"/>
                  </a:lnTo>
                  <a:lnTo>
                    <a:pt x="4481905" y="3001032"/>
                  </a:lnTo>
                  <a:lnTo>
                    <a:pt x="4476490" y="3021872"/>
                  </a:lnTo>
                  <a:lnTo>
                    <a:pt x="4471076" y="3042712"/>
                  </a:lnTo>
                  <a:lnTo>
                    <a:pt x="4465641" y="3063532"/>
                  </a:lnTo>
                  <a:lnTo>
                    <a:pt x="4460226" y="3079168"/>
                  </a:lnTo>
                  <a:lnTo>
                    <a:pt x="4454811" y="3100008"/>
                  </a:lnTo>
                  <a:lnTo>
                    <a:pt x="4449396" y="3120828"/>
                  </a:lnTo>
                  <a:lnTo>
                    <a:pt x="4443981" y="3136463"/>
                  </a:lnTo>
                  <a:lnTo>
                    <a:pt x="4438546" y="3152078"/>
                  </a:lnTo>
                  <a:lnTo>
                    <a:pt x="4433132" y="3167713"/>
                  </a:lnTo>
                  <a:lnTo>
                    <a:pt x="4427717" y="3183329"/>
                  </a:lnTo>
                  <a:lnTo>
                    <a:pt x="4422302" y="3198964"/>
                  </a:lnTo>
                  <a:lnTo>
                    <a:pt x="4416887" y="3209374"/>
                  </a:lnTo>
                  <a:lnTo>
                    <a:pt x="4411452" y="3225009"/>
                  </a:lnTo>
                  <a:lnTo>
                    <a:pt x="4406037" y="3235419"/>
                  </a:lnTo>
                  <a:lnTo>
                    <a:pt x="4400623" y="3251054"/>
                  </a:lnTo>
                  <a:lnTo>
                    <a:pt x="4395208" y="3266670"/>
                  </a:lnTo>
                  <a:lnTo>
                    <a:pt x="4389793" y="3277099"/>
                  </a:lnTo>
                  <a:lnTo>
                    <a:pt x="4384378" y="3287510"/>
                  </a:lnTo>
                  <a:lnTo>
                    <a:pt x="4378943" y="3303125"/>
                  </a:lnTo>
                  <a:lnTo>
                    <a:pt x="4373528" y="3313535"/>
                  </a:lnTo>
                  <a:lnTo>
                    <a:pt x="4368114" y="3323965"/>
                  </a:lnTo>
                  <a:lnTo>
                    <a:pt x="4362699" y="3334376"/>
                  </a:lnTo>
                  <a:lnTo>
                    <a:pt x="4357284" y="3350010"/>
                  </a:lnTo>
                  <a:lnTo>
                    <a:pt x="4351869" y="3360421"/>
                  </a:lnTo>
                  <a:lnTo>
                    <a:pt x="4346455" y="3370851"/>
                  </a:lnTo>
                  <a:lnTo>
                    <a:pt x="4341019" y="3381261"/>
                  </a:lnTo>
                  <a:lnTo>
                    <a:pt x="4335604" y="3391671"/>
                  </a:lnTo>
                  <a:lnTo>
                    <a:pt x="4330190" y="3402101"/>
                  </a:lnTo>
                  <a:lnTo>
                    <a:pt x="4324775" y="3412511"/>
                  </a:lnTo>
                  <a:lnTo>
                    <a:pt x="4319360" y="3422921"/>
                  </a:lnTo>
                  <a:lnTo>
                    <a:pt x="4313925" y="3433351"/>
                  </a:lnTo>
                  <a:lnTo>
                    <a:pt x="4308511" y="3438556"/>
                  </a:lnTo>
                  <a:lnTo>
                    <a:pt x="4303096" y="3448967"/>
                  </a:lnTo>
                  <a:lnTo>
                    <a:pt x="4297681" y="3459377"/>
                  </a:lnTo>
                  <a:lnTo>
                    <a:pt x="4292266" y="3469807"/>
                  </a:lnTo>
                  <a:lnTo>
                    <a:pt x="4286851" y="3475012"/>
                  </a:lnTo>
                  <a:lnTo>
                    <a:pt x="4281416" y="3485422"/>
                  </a:lnTo>
                  <a:lnTo>
                    <a:pt x="4276001" y="3495852"/>
                  </a:lnTo>
                  <a:lnTo>
                    <a:pt x="4270587" y="3506262"/>
                  </a:lnTo>
                  <a:lnTo>
                    <a:pt x="4265172" y="3511467"/>
                  </a:lnTo>
                  <a:lnTo>
                    <a:pt x="4259757" y="3521897"/>
                  </a:lnTo>
                  <a:lnTo>
                    <a:pt x="4254322" y="3527102"/>
                  </a:lnTo>
                  <a:lnTo>
                    <a:pt x="4248907" y="3537513"/>
                  </a:lnTo>
                  <a:lnTo>
                    <a:pt x="4243492" y="3547943"/>
                  </a:lnTo>
                  <a:lnTo>
                    <a:pt x="4238078" y="3553148"/>
                  </a:lnTo>
                  <a:lnTo>
                    <a:pt x="4232663" y="3563558"/>
                  </a:lnTo>
                  <a:lnTo>
                    <a:pt x="4227248" y="3568763"/>
                  </a:lnTo>
                  <a:lnTo>
                    <a:pt x="4221813" y="3579193"/>
                  </a:lnTo>
                  <a:lnTo>
                    <a:pt x="4216398" y="3584398"/>
                  </a:lnTo>
                  <a:lnTo>
                    <a:pt x="4210983" y="3594808"/>
                  </a:lnTo>
                  <a:lnTo>
                    <a:pt x="4205569" y="3600013"/>
                  </a:lnTo>
                  <a:lnTo>
                    <a:pt x="4200154" y="3605218"/>
                  </a:lnTo>
                  <a:lnTo>
                    <a:pt x="4194739" y="3615648"/>
                  </a:lnTo>
                  <a:lnTo>
                    <a:pt x="4189324" y="3620853"/>
                  </a:lnTo>
                  <a:lnTo>
                    <a:pt x="4183889" y="3631263"/>
                  </a:lnTo>
                  <a:lnTo>
                    <a:pt x="4178474" y="3636469"/>
                  </a:lnTo>
                  <a:lnTo>
                    <a:pt x="4173059" y="3646899"/>
                  </a:lnTo>
                  <a:lnTo>
                    <a:pt x="4167645" y="3652104"/>
                  </a:lnTo>
                  <a:lnTo>
                    <a:pt x="4162230" y="3657309"/>
                  </a:lnTo>
                  <a:lnTo>
                    <a:pt x="4156815" y="3662514"/>
                  </a:lnTo>
                  <a:lnTo>
                    <a:pt x="4151380" y="3672944"/>
                  </a:lnTo>
                  <a:lnTo>
                    <a:pt x="4145965" y="3678149"/>
                  </a:lnTo>
                  <a:lnTo>
                    <a:pt x="4140551" y="3683354"/>
                  </a:lnTo>
                  <a:lnTo>
                    <a:pt x="4135136" y="3693764"/>
                  </a:lnTo>
                  <a:lnTo>
                    <a:pt x="4129721" y="3698989"/>
                  </a:lnTo>
                  <a:lnTo>
                    <a:pt x="4124286" y="3704194"/>
                  </a:lnTo>
                  <a:lnTo>
                    <a:pt x="4118871" y="3709399"/>
                  </a:lnTo>
                  <a:lnTo>
                    <a:pt x="4113456" y="3719810"/>
                  </a:lnTo>
                  <a:lnTo>
                    <a:pt x="4108042" y="3725034"/>
                  </a:lnTo>
                  <a:lnTo>
                    <a:pt x="4102627" y="3730239"/>
                  </a:lnTo>
                  <a:lnTo>
                    <a:pt x="4097192" y="3735444"/>
                  </a:lnTo>
                  <a:lnTo>
                    <a:pt x="4091777" y="3740649"/>
                  </a:lnTo>
                  <a:lnTo>
                    <a:pt x="4086362" y="3745855"/>
                  </a:lnTo>
                  <a:lnTo>
                    <a:pt x="4080947" y="3756265"/>
                  </a:lnTo>
                  <a:lnTo>
                    <a:pt x="4075533" y="3761470"/>
                  </a:lnTo>
                  <a:lnTo>
                    <a:pt x="4070098" y="3766695"/>
                  </a:lnTo>
                  <a:lnTo>
                    <a:pt x="4064682" y="3771900"/>
                  </a:lnTo>
                  <a:lnTo>
                    <a:pt x="4059268" y="3777105"/>
                  </a:lnTo>
                  <a:lnTo>
                    <a:pt x="4053853" y="3782310"/>
                  </a:lnTo>
                  <a:lnTo>
                    <a:pt x="4048438" y="3787515"/>
                  </a:lnTo>
                  <a:lnTo>
                    <a:pt x="4043023" y="3792740"/>
                  </a:lnTo>
                  <a:lnTo>
                    <a:pt x="4037609" y="3797945"/>
                  </a:lnTo>
                  <a:lnTo>
                    <a:pt x="4032194" y="3803150"/>
                  </a:lnTo>
                  <a:lnTo>
                    <a:pt x="4026759" y="3808355"/>
                  </a:lnTo>
                  <a:lnTo>
                    <a:pt x="4021344" y="3818766"/>
                  </a:lnTo>
                  <a:lnTo>
                    <a:pt x="4015930" y="3823991"/>
                  </a:lnTo>
                  <a:lnTo>
                    <a:pt x="4010514" y="3829196"/>
                  </a:lnTo>
                  <a:lnTo>
                    <a:pt x="4005100" y="3834401"/>
                  </a:lnTo>
                  <a:lnTo>
                    <a:pt x="3999685" y="3839606"/>
                  </a:lnTo>
                  <a:lnTo>
                    <a:pt x="3994250" y="3844830"/>
                  </a:lnTo>
                  <a:lnTo>
                    <a:pt x="3988835" y="3850035"/>
                  </a:lnTo>
                  <a:lnTo>
                    <a:pt x="3983420" y="3855241"/>
                  </a:lnTo>
                  <a:lnTo>
                    <a:pt x="3978006" y="3860446"/>
                  </a:lnTo>
                  <a:lnTo>
                    <a:pt x="3967156" y="3865651"/>
                  </a:lnTo>
                  <a:lnTo>
                    <a:pt x="3961741" y="3870856"/>
                  </a:lnTo>
                  <a:lnTo>
                    <a:pt x="3956326" y="3876081"/>
                  </a:lnTo>
                  <a:lnTo>
                    <a:pt x="3950911" y="3881286"/>
                  </a:lnTo>
                  <a:lnTo>
                    <a:pt x="3945497" y="3886491"/>
                  </a:lnTo>
                  <a:lnTo>
                    <a:pt x="3940061" y="3891696"/>
                  </a:lnTo>
                  <a:lnTo>
                    <a:pt x="3934647" y="3896901"/>
                  </a:lnTo>
                  <a:lnTo>
                    <a:pt x="3929232" y="3902106"/>
                  </a:lnTo>
                  <a:lnTo>
                    <a:pt x="3923817" y="3907311"/>
                  </a:lnTo>
                  <a:lnTo>
                    <a:pt x="3918402" y="3912517"/>
                  </a:lnTo>
                  <a:lnTo>
                    <a:pt x="3912967" y="3917741"/>
                  </a:lnTo>
                  <a:lnTo>
                    <a:pt x="3902138" y="3922947"/>
                  </a:lnTo>
                  <a:lnTo>
                    <a:pt x="3896723" y="3928152"/>
                  </a:lnTo>
                  <a:lnTo>
                    <a:pt x="3891308" y="3933357"/>
                  </a:lnTo>
                  <a:lnTo>
                    <a:pt x="3885893" y="3938562"/>
                  </a:lnTo>
                  <a:lnTo>
                    <a:pt x="3880478" y="3943787"/>
                  </a:lnTo>
                  <a:lnTo>
                    <a:pt x="3875064" y="3948992"/>
                  </a:lnTo>
                  <a:lnTo>
                    <a:pt x="3864214" y="3954197"/>
                  </a:lnTo>
                  <a:lnTo>
                    <a:pt x="3858799" y="3959402"/>
                  </a:lnTo>
                  <a:lnTo>
                    <a:pt x="3853385" y="3964607"/>
                  </a:lnTo>
                  <a:lnTo>
                    <a:pt x="3847969" y="3969832"/>
                  </a:lnTo>
                  <a:lnTo>
                    <a:pt x="3837120" y="3975037"/>
                  </a:lnTo>
                  <a:lnTo>
                    <a:pt x="3831705" y="3980242"/>
                  </a:lnTo>
                  <a:lnTo>
                    <a:pt x="3826290" y="3985447"/>
                  </a:lnTo>
                  <a:lnTo>
                    <a:pt x="3815440" y="3990652"/>
                  </a:lnTo>
                  <a:lnTo>
                    <a:pt x="3810025" y="3995877"/>
                  </a:lnTo>
                  <a:lnTo>
                    <a:pt x="3804611" y="4001082"/>
                  </a:lnTo>
                  <a:lnTo>
                    <a:pt x="3799196" y="4006287"/>
                  </a:lnTo>
                  <a:lnTo>
                    <a:pt x="3788366" y="4011492"/>
                  </a:lnTo>
                  <a:lnTo>
                    <a:pt x="3782931" y="4016697"/>
                  </a:lnTo>
                  <a:lnTo>
                    <a:pt x="3772102" y="4021903"/>
                  </a:lnTo>
                  <a:lnTo>
                    <a:pt x="3766687" y="4027127"/>
                  </a:lnTo>
                  <a:lnTo>
                    <a:pt x="3755837" y="4032333"/>
                  </a:lnTo>
                  <a:lnTo>
                    <a:pt x="3750422" y="4037538"/>
                  </a:lnTo>
                  <a:lnTo>
                    <a:pt x="3745008" y="4042743"/>
                  </a:lnTo>
                  <a:lnTo>
                    <a:pt x="3734178" y="4047948"/>
                  </a:lnTo>
                  <a:lnTo>
                    <a:pt x="3728763" y="4053153"/>
                  </a:lnTo>
                  <a:lnTo>
                    <a:pt x="3717913" y="4058358"/>
                  </a:lnTo>
                  <a:lnTo>
                    <a:pt x="3712499" y="4063583"/>
                  </a:lnTo>
                  <a:lnTo>
                    <a:pt x="3701669" y="4068788"/>
                  </a:lnTo>
                  <a:lnTo>
                    <a:pt x="3696254" y="4073993"/>
                  </a:lnTo>
                  <a:lnTo>
                    <a:pt x="3685404" y="4079198"/>
                  </a:lnTo>
                  <a:lnTo>
                    <a:pt x="3674575" y="4084403"/>
                  </a:lnTo>
                  <a:lnTo>
                    <a:pt x="3669160" y="4089609"/>
                  </a:lnTo>
                  <a:lnTo>
                    <a:pt x="3658310" y="4094833"/>
                  </a:lnTo>
                  <a:lnTo>
                    <a:pt x="3652895" y="4100039"/>
                  </a:lnTo>
                  <a:lnTo>
                    <a:pt x="3642066" y="4105244"/>
                  </a:lnTo>
                  <a:lnTo>
                    <a:pt x="3631216" y="4110449"/>
                  </a:lnTo>
                  <a:lnTo>
                    <a:pt x="3620386" y="4115654"/>
                  </a:lnTo>
                  <a:lnTo>
                    <a:pt x="3614971" y="4120878"/>
                  </a:lnTo>
                  <a:lnTo>
                    <a:pt x="3604142" y="4126083"/>
                  </a:lnTo>
                  <a:lnTo>
                    <a:pt x="3593292" y="4131289"/>
                  </a:lnTo>
                  <a:lnTo>
                    <a:pt x="3582463" y="4136494"/>
                  </a:lnTo>
                  <a:lnTo>
                    <a:pt x="3577048" y="4141699"/>
                  </a:lnTo>
                  <a:lnTo>
                    <a:pt x="3566218" y="4146904"/>
                  </a:lnTo>
                  <a:lnTo>
                    <a:pt x="3555368" y="4152129"/>
                  </a:lnTo>
                  <a:lnTo>
                    <a:pt x="3544539" y="4157334"/>
                  </a:lnTo>
                  <a:lnTo>
                    <a:pt x="3533689" y="4162539"/>
                  </a:lnTo>
                  <a:lnTo>
                    <a:pt x="3522859" y="4167744"/>
                  </a:lnTo>
                  <a:lnTo>
                    <a:pt x="3512030" y="4172949"/>
                  </a:lnTo>
                  <a:lnTo>
                    <a:pt x="3501180" y="4178174"/>
                  </a:lnTo>
                  <a:lnTo>
                    <a:pt x="3490350" y="4183379"/>
                  </a:lnTo>
                  <a:lnTo>
                    <a:pt x="3474086" y="4188584"/>
                  </a:lnTo>
                  <a:lnTo>
                    <a:pt x="3463256" y="4193789"/>
                  </a:lnTo>
                  <a:lnTo>
                    <a:pt x="3452426" y="4198995"/>
                  </a:lnTo>
                  <a:lnTo>
                    <a:pt x="3441577" y="4204200"/>
                  </a:lnTo>
                  <a:lnTo>
                    <a:pt x="3425332" y="4209405"/>
                  </a:lnTo>
                  <a:lnTo>
                    <a:pt x="3414503" y="4214630"/>
                  </a:lnTo>
                  <a:lnTo>
                    <a:pt x="3403653" y="4219835"/>
                  </a:lnTo>
                  <a:lnTo>
                    <a:pt x="3387409" y="4225040"/>
                  </a:lnTo>
                  <a:lnTo>
                    <a:pt x="3371144" y="4230245"/>
                  </a:lnTo>
                  <a:lnTo>
                    <a:pt x="3360314" y="4235450"/>
                  </a:lnTo>
                  <a:lnTo>
                    <a:pt x="3344050" y="4240655"/>
                  </a:lnTo>
                  <a:lnTo>
                    <a:pt x="3333220" y="4245880"/>
                  </a:lnTo>
                  <a:lnTo>
                    <a:pt x="3316956" y="4251085"/>
                  </a:lnTo>
                  <a:lnTo>
                    <a:pt x="3300711" y="4256290"/>
                  </a:lnTo>
                  <a:lnTo>
                    <a:pt x="3284446" y="4261496"/>
                  </a:lnTo>
                  <a:lnTo>
                    <a:pt x="3268202" y="4266701"/>
                  </a:lnTo>
                  <a:lnTo>
                    <a:pt x="3251958" y="4271925"/>
                  </a:lnTo>
                  <a:lnTo>
                    <a:pt x="3230278" y="4277130"/>
                  </a:lnTo>
                  <a:lnTo>
                    <a:pt x="3208599" y="4282335"/>
                  </a:lnTo>
                  <a:lnTo>
                    <a:pt x="3192334" y="4287541"/>
                  </a:lnTo>
                  <a:lnTo>
                    <a:pt x="3170675" y="4292746"/>
                  </a:lnTo>
                  <a:lnTo>
                    <a:pt x="3148996" y="4297970"/>
                  </a:lnTo>
                  <a:lnTo>
                    <a:pt x="3127316" y="4303176"/>
                  </a:lnTo>
                  <a:lnTo>
                    <a:pt x="3100243" y="4308381"/>
                  </a:lnTo>
                  <a:lnTo>
                    <a:pt x="3078563" y="4313586"/>
                  </a:lnTo>
                  <a:lnTo>
                    <a:pt x="3046054" y="4318791"/>
                  </a:lnTo>
                  <a:lnTo>
                    <a:pt x="3018960" y="4323996"/>
                  </a:lnTo>
                  <a:lnTo>
                    <a:pt x="2986451" y="4329221"/>
                  </a:lnTo>
                  <a:lnTo>
                    <a:pt x="2943112" y="4334426"/>
                  </a:lnTo>
                  <a:lnTo>
                    <a:pt x="2894339" y="4339631"/>
                  </a:lnTo>
                  <a:lnTo>
                    <a:pt x="2823906" y="4344836"/>
                  </a:lnTo>
                  <a:lnTo>
                    <a:pt x="2618002" y="4344836"/>
                  </a:lnTo>
                  <a:lnTo>
                    <a:pt x="2547569" y="4339631"/>
                  </a:lnTo>
                  <a:lnTo>
                    <a:pt x="2498796" y="4334426"/>
                  </a:lnTo>
                  <a:lnTo>
                    <a:pt x="2455457" y="4329221"/>
                  </a:lnTo>
                  <a:lnTo>
                    <a:pt x="2422948" y="4323996"/>
                  </a:lnTo>
                  <a:lnTo>
                    <a:pt x="2395854" y="4318791"/>
                  </a:lnTo>
                  <a:lnTo>
                    <a:pt x="2363345" y="4313586"/>
                  </a:lnTo>
                  <a:lnTo>
                    <a:pt x="2341665" y="4308381"/>
                  </a:lnTo>
                  <a:lnTo>
                    <a:pt x="2314592" y="4303176"/>
                  </a:lnTo>
                  <a:lnTo>
                    <a:pt x="2292912" y="4297970"/>
                  </a:lnTo>
                  <a:lnTo>
                    <a:pt x="2271233" y="4292746"/>
                  </a:lnTo>
                  <a:lnTo>
                    <a:pt x="2249553" y="4287541"/>
                  </a:lnTo>
                  <a:lnTo>
                    <a:pt x="2233309" y="4282335"/>
                  </a:lnTo>
                  <a:lnTo>
                    <a:pt x="2211629" y="4277130"/>
                  </a:lnTo>
                  <a:lnTo>
                    <a:pt x="2189950" y="4271925"/>
                  </a:lnTo>
                  <a:lnTo>
                    <a:pt x="2173697" y="4266701"/>
                  </a:lnTo>
                  <a:lnTo>
                    <a:pt x="2157443" y="4261496"/>
                  </a:lnTo>
                  <a:lnTo>
                    <a:pt x="2141189" y="4256290"/>
                  </a:lnTo>
                  <a:lnTo>
                    <a:pt x="2124936" y="4251085"/>
                  </a:lnTo>
                  <a:lnTo>
                    <a:pt x="2108681" y="4245880"/>
                  </a:lnTo>
                  <a:lnTo>
                    <a:pt x="2097844" y="4240655"/>
                  </a:lnTo>
                  <a:lnTo>
                    <a:pt x="2081589" y="4235450"/>
                  </a:lnTo>
                  <a:lnTo>
                    <a:pt x="2070752" y="4230245"/>
                  </a:lnTo>
                  <a:lnTo>
                    <a:pt x="2054497" y="4225040"/>
                  </a:lnTo>
                  <a:lnTo>
                    <a:pt x="2038243" y="4219835"/>
                  </a:lnTo>
                  <a:lnTo>
                    <a:pt x="2027405" y="4214630"/>
                  </a:lnTo>
                  <a:lnTo>
                    <a:pt x="2016575" y="4209405"/>
                  </a:lnTo>
                  <a:lnTo>
                    <a:pt x="2000313" y="4204200"/>
                  </a:lnTo>
                  <a:lnTo>
                    <a:pt x="1989483" y="4198995"/>
                  </a:lnTo>
                  <a:lnTo>
                    <a:pt x="1978644" y="4193789"/>
                  </a:lnTo>
                  <a:lnTo>
                    <a:pt x="1967806" y="4188584"/>
                  </a:lnTo>
                  <a:lnTo>
                    <a:pt x="1951551" y="4183379"/>
                  </a:lnTo>
                  <a:lnTo>
                    <a:pt x="1940714" y="4178174"/>
                  </a:lnTo>
                  <a:lnTo>
                    <a:pt x="1929874" y="4172949"/>
                  </a:lnTo>
                  <a:lnTo>
                    <a:pt x="1919044" y="4167744"/>
                  </a:lnTo>
                  <a:lnTo>
                    <a:pt x="1908205" y="4162539"/>
                  </a:lnTo>
                  <a:lnTo>
                    <a:pt x="1897367" y="4157334"/>
                  </a:lnTo>
                  <a:lnTo>
                    <a:pt x="1886529" y="4152129"/>
                  </a:lnTo>
                  <a:lnTo>
                    <a:pt x="1875698" y="4146904"/>
                  </a:lnTo>
                  <a:lnTo>
                    <a:pt x="1864860" y="4141699"/>
                  </a:lnTo>
                  <a:lnTo>
                    <a:pt x="1859445" y="4136494"/>
                  </a:lnTo>
                  <a:lnTo>
                    <a:pt x="1848606" y="4131289"/>
                  </a:lnTo>
                  <a:lnTo>
                    <a:pt x="1837768" y="4126083"/>
                  </a:lnTo>
                  <a:lnTo>
                    <a:pt x="1826928" y="4120878"/>
                  </a:lnTo>
                  <a:lnTo>
                    <a:pt x="1821513" y="4115654"/>
                  </a:lnTo>
                  <a:lnTo>
                    <a:pt x="1810676" y="4110449"/>
                  </a:lnTo>
                  <a:lnTo>
                    <a:pt x="1799836" y="4105244"/>
                  </a:lnTo>
                  <a:lnTo>
                    <a:pt x="1788998" y="4100039"/>
                  </a:lnTo>
                  <a:lnTo>
                    <a:pt x="1783583" y="4094833"/>
                  </a:lnTo>
                  <a:lnTo>
                    <a:pt x="1772744" y="4089609"/>
                  </a:lnTo>
                  <a:lnTo>
                    <a:pt x="1767329" y="4084403"/>
                  </a:lnTo>
                  <a:lnTo>
                    <a:pt x="1756491" y="4079198"/>
                  </a:lnTo>
                  <a:lnTo>
                    <a:pt x="1745660" y="4073993"/>
                  </a:lnTo>
                  <a:lnTo>
                    <a:pt x="1740237" y="4068788"/>
                  </a:lnTo>
                  <a:lnTo>
                    <a:pt x="1729399" y="4063583"/>
                  </a:lnTo>
                  <a:lnTo>
                    <a:pt x="1723982" y="4058358"/>
                  </a:lnTo>
                  <a:lnTo>
                    <a:pt x="1713145" y="4053153"/>
                  </a:lnTo>
                  <a:lnTo>
                    <a:pt x="1707730" y="4047948"/>
                  </a:lnTo>
                  <a:lnTo>
                    <a:pt x="1696890" y="4042743"/>
                  </a:lnTo>
                  <a:lnTo>
                    <a:pt x="1691475" y="4037538"/>
                  </a:lnTo>
                  <a:lnTo>
                    <a:pt x="1686052" y="4032333"/>
                  </a:lnTo>
                  <a:lnTo>
                    <a:pt x="1675213" y="4027127"/>
                  </a:lnTo>
                  <a:lnTo>
                    <a:pt x="1669798" y="4021903"/>
                  </a:lnTo>
                  <a:lnTo>
                    <a:pt x="1658960" y="4016697"/>
                  </a:lnTo>
                  <a:lnTo>
                    <a:pt x="1653545" y="4011492"/>
                  </a:lnTo>
                  <a:lnTo>
                    <a:pt x="1642706" y="4006287"/>
                  </a:lnTo>
                  <a:lnTo>
                    <a:pt x="1637291" y="4001082"/>
                  </a:lnTo>
                  <a:lnTo>
                    <a:pt x="1631876" y="3995877"/>
                  </a:lnTo>
                  <a:lnTo>
                    <a:pt x="1626453" y="3990652"/>
                  </a:lnTo>
                  <a:lnTo>
                    <a:pt x="1615613" y="3985447"/>
                  </a:lnTo>
                  <a:lnTo>
                    <a:pt x="1610199" y="3980242"/>
                  </a:lnTo>
                  <a:lnTo>
                    <a:pt x="1604776" y="3975037"/>
                  </a:lnTo>
                  <a:lnTo>
                    <a:pt x="1593944" y="3969832"/>
                  </a:lnTo>
                  <a:lnTo>
                    <a:pt x="1588521" y="3964607"/>
                  </a:lnTo>
                  <a:lnTo>
                    <a:pt x="1583107" y="3959402"/>
                  </a:lnTo>
                  <a:lnTo>
                    <a:pt x="1577692" y="3954197"/>
                  </a:lnTo>
                  <a:lnTo>
                    <a:pt x="1566852" y="3948992"/>
                  </a:lnTo>
                  <a:lnTo>
                    <a:pt x="1561429" y="3943787"/>
                  </a:lnTo>
                  <a:lnTo>
                    <a:pt x="1556014" y="3938562"/>
                  </a:lnTo>
                  <a:lnTo>
                    <a:pt x="1550591" y="3933357"/>
                  </a:lnTo>
                  <a:lnTo>
                    <a:pt x="1545175" y="3928152"/>
                  </a:lnTo>
                  <a:lnTo>
                    <a:pt x="1539760" y="3922947"/>
                  </a:lnTo>
                  <a:lnTo>
                    <a:pt x="1528922" y="3917741"/>
                  </a:lnTo>
                  <a:lnTo>
                    <a:pt x="1523507" y="3912517"/>
                  </a:lnTo>
                  <a:lnTo>
                    <a:pt x="1518093" y="3907311"/>
                  </a:lnTo>
                  <a:lnTo>
                    <a:pt x="1512668" y="3902106"/>
                  </a:lnTo>
                  <a:lnTo>
                    <a:pt x="1507253" y="3896901"/>
                  </a:lnTo>
                  <a:lnTo>
                    <a:pt x="1501830" y="3891696"/>
                  </a:lnTo>
                  <a:lnTo>
                    <a:pt x="1496415" y="3886491"/>
                  </a:lnTo>
                  <a:lnTo>
                    <a:pt x="1490990" y="3881286"/>
                  </a:lnTo>
                  <a:lnTo>
                    <a:pt x="1485576" y="3876081"/>
                  </a:lnTo>
                  <a:lnTo>
                    <a:pt x="1480161" y="3870856"/>
                  </a:lnTo>
                  <a:lnTo>
                    <a:pt x="1474738" y="3865651"/>
                  </a:lnTo>
                  <a:lnTo>
                    <a:pt x="1463906" y="3860446"/>
                  </a:lnTo>
                  <a:lnTo>
                    <a:pt x="1458483" y="3855241"/>
                  </a:lnTo>
                  <a:lnTo>
                    <a:pt x="1453068" y="3850035"/>
                  </a:lnTo>
                  <a:lnTo>
                    <a:pt x="1447646" y="3844830"/>
                  </a:lnTo>
                  <a:lnTo>
                    <a:pt x="1442231" y="3839606"/>
                  </a:lnTo>
                  <a:lnTo>
                    <a:pt x="1436806" y="3834401"/>
                  </a:lnTo>
                  <a:lnTo>
                    <a:pt x="1431391" y="3829196"/>
                  </a:lnTo>
                  <a:lnTo>
                    <a:pt x="1425976" y="3823991"/>
                  </a:lnTo>
                  <a:lnTo>
                    <a:pt x="1420553" y="3818766"/>
                  </a:lnTo>
                  <a:lnTo>
                    <a:pt x="1415137" y="3808355"/>
                  </a:lnTo>
                  <a:lnTo>
                    <a:pt x="1409722" y="3803150"/>
                  </a:lnTo>
                  <a:lnTo>
                    <a:pt x="1404299" y="3797945"/>
                  </a:lnTo>
                  <a:lnTo>
                    <a:pt x="1398884" y="3792740"/>
                  </a:lnTo>
                  <a:lnTo>
                    <a:pt x="1393469" y="3787515"/>
                  </a:lnTo>
                  <a:lnTo>
                    <a:pt x="1388044" y="3782310"/>
                  </a:lnTo>
                  <a:lnTo>
                    <a:pt x="1382630" y="3777105"/>
                  </a:lnTo>
                  <a:lnTo>
                    <a:pt x="1377207" y="3771900"/>
                  </a:lnTo>
                  <a:lnTo>
                    <a:pt x="1371792" y="3766695"/>
                  </a:lnTo>
                  <a:lnTo>
                    <a:pt x="1366377" y="3761470"/>
                  </a:lnTo>
                  <a:lnTo>
                    <a:pt x="1360952" y="3756265"/>
                  </a:lnTo>
                  <a:lnTo>
                    <a:pt x="1355537" y="3745855"/>
                  </a:lnTo>
                  <a:lnTo>
                    <a:pt x="1350123" y="3740649"/>
                  </a:lnTo>
                  <a:lnTo>
                    <a:pt x="1344700" y="3735444"/>
                  </a:lnTo>
                  <a:lnTo>
                    <a:pt x="1339285" y="3730239"/>
                  </a:lnTo>
                  <a:lnTo>
                    <a:pt x="1333860" y="3725034"/>
                  </a:lnTo>
                  <a:lnTo>
                    <a:pt x="1328445" y="3719810"/>
                  </a:lnTo>
                  <a:lnTo>
                    <a:pt x="1323022" y="3709399"/>
                  </a:lnTo>
                  <a:lnTo>
                    <a:pt x="1317608" y="3704194"/>
                  </a:lnTo>
                  <a:lnTo>
                    <a:pt x="1312193" y="3698989"/>
                  </a:lnTo>
                  <a:lnTo>
                    <a:pt x="1306768" y="3693764"/>
                  </a:lnTo>
                  <a:lnTo>
                    <a:pt x="1301353" y="3683354"/>
                  </a:lnTo>
                  <a:lnTo>
                    <a:pt x="1295938" y="3678149"/>
                  </a:lnTo>
                  <a:lnTo>
                    <a:pt x="1290515" y="3672944"/>
                  </a:lnTo>
                  <a:lnTo>
                    <a:pt x="1285101" y="3662514"/>
                  </a:lnTo>
                  <a:lnTo>
                    <a:pt x="1279676" y="3657309"/>
                  </a:lnTo>
                  <a:lnTo>
                    <a:pt x="1274261" y="3652104"/>
                  </a:lnTo>
                  <a:lnTo>
                    <a:pt x="1268846" y="3646899"/>
                  </a:lnTo>
                  <a:lnTo>
                    <a:pt x="1263423" y="3636469"/>
                  </a:lnTo>
                  <a:lnTo>
                    <a:pt x="1258006" y="3631263"/>
                  </a:lnTo>
                  <a:lnTo>
                    <a:pt x="1252592" y="3620853"/>
                  </a:lnTo>
                  <a:lnTo>
                    <a:pt x="1247169" y="3615648"/>
                  </a:lnTo>
                  <a:lnTo>
                    <a:pt x="1241754" y="3605218"/>
                  </a:lnTo>
                  <a:lnTo>
                    <a:pt x="1236339" y="3600013"/>
                  </a:lnTo>
                  <a:lnTo>
                    <a:pt x="1230914" y="3594808"/>
                  </a:lnTo>
                  <a:lnTo>
                    <a:pt x="1225499" y="3584398"/>
                  </a:lnTo>
                  <a:lnTo>
                    <a:pt x="1220077" y="3579193"/>
                  </a:lnTo>
                  <a:lnTo>
                    <a:pt x="1214662" y="3568763"/>
                  </a:lnTo>
                  <a:lnTo>
                    <a:pt x="1209237" y="3563558"/>
                  </a:lnTo>
                  <a:lnTo>
                    <a:pt x="1203822" y="3553148"/>
                  </a:lnTo>
                  <a:lnTo>
                    <a:pt x="1198407" y="3547943"/>
                  </a:lnTo>
                  <a:lnTo>
                    <a:pt x="1192984" y="3537513"/>
                  </a:lnTo>
                  <a:lnTo>
                    <a:pt x="1187570" y="3527102"/>
                  </a:lnTo>
                  <a:lnTo>
                    <a:pt x="1182155" y="3521897"/>
                  </a:lnTo>
                  <a:lnTo>
                    <a:pt x="1176730" y="3511467"/>
                  </a:lnTo>
                  <a:lnTo>
                    <a:pt x="1171315" y="3506262"/>
                  </a:lnTo>
                  <a:lnTo>
                    <a:pt x="1165892" y="3495852"/>
                  </a:lnTo>
                  <a:lnTo>
                    <a:pt x="1160477" y="3485422"/>
                  </a:lnTo>
                  <a:lnTo>
                    <a:pt x="1155063" y="3475012"/>
                  </a:lnTo>
                  <a:lnTo>
                    <a:pt x="1149638" y="3469807"/>
                  </a:lnTo>
                  <a:lnTo>
                    <a:pt x="1144223" y="3459377"/>
                  </a:lnTo>
                  <a:lnTo>
                    <a:pt x="1138808" y="3448967"/>
                  </a:lnTo>
                  <a:lnTo>
                    <a:pt x="1133385" y="3438556"/>
                  </a:lnTo>
                  <a:lnTo>
                    <a:pt x="1127968" y="3433351"/>
                  </a:lnTo>
                  <a:lnTo>
                    <a:pt x="1122554" y="3422921"/>
                  </a:lnTo>
                  <a:lnTo>
                    <a:pt x="1117131" y="3412511"/>
                  </a:lnTo>
                  <a:lnTo>
                    <a:pt x="1111716" y="3402101"/>
                  </a:lnTo>
                  <a:lnTo>
                    <a:pt x="1106293" y="3391671"/>
                  </a:lnTo>
                  <a:lnTo>
                    <a:pt x="1100876" y="3381261"/>
                  </a:lnTo>
                  <a:lnTo>
                    <a:pt x="1095453" y="3370851"/>
                  </a:lnTo>
                  <a:lnTo>
                    <a:pt x="1090039" y="3360421"/>
                  </a:lnTo>
                  <a:lnTo>
                    <a:pt x="1084624" y="3350010"/>
                  </a:lnTo>
                  <a:lnTo>
                    <a:pt x="1079201" y="3334376"/>
                  </a:lnTo>
                  <a:lnTo>
                    <a:pt x="1073784" y="3323965"/>
                  </a:lnTo>
                  <a:lnTo>
                    <a:pt x="1068369" y="3313535"/>
                  </a:lnTo>
                  <a:lnTo>
                    <a:pt x="1062946" y="3303125"/>
                  </a:lnTo>
                  <a:lnTo>
                    <a:pt x="1057532" y="3287510"/>
                  </a:lnTo>
                  <a:lnTo>
                    <a:pt x="1052107" y="3277099"/>
                  </a:lnTo>
                  <a:lnTo>
                    <a:pt x="1046692" y="3266670"/>
                  </a:lnTo>
                  <a:lnTo>
                    <a:pt x="1041277" y="3251054"/>
                  </a:lnTo>
                  <a:lnTo>
                    <a:pt x="1035854" y="3235419"/>
                  </a:lnTo>
                  <a:lnTo>
                    <a:pt x="1030439" y="3225009"/>
                  </a:lnTo>
                  <a:lnTo>
                    <a:pt x="1025025" y="3209374"/>
                  </a:lnTo>
                  <a:lnTo>
                    <a:pt x="1019600" y="3198964"/>
                  </a:lnTo>
                  <a:lnTo>
                    <a:pt x="1014185" y="3183329"/>
                  </a:lnTo>
                  <a:lnTo>
                    <a:pt x="1008770" y="3167713"/>
                  </a:lnTo>
                  <a:lnTo>
                    <a:pt x="1003347" y="3152078"/>
                  </a:lnTo>
                  <a:lnTo>
                    <a:pt x="997932" y="3136463"/>
                  </a:lnTo>
                  <a:lnTo>
                    <a:pt x="992507" y="3120828"/>
                  </a:lnTo>
                  <a:lnTo>
                    <a:pt x="987093" y="3100008"/>
                  </a:lnTo>
                  <a:lnTo>
                    <a:pt x="981670" y="3079168"/>
                  </a:lnTo>
                  <a:lnTo>
                    <a:pt x="976255" y="3063532"/>
                  </a:lnTo>
                  <a:lnTo>
                    <a:pt x="970838" y="3042712"/>
                  </a:lnTo>
                  <a:lnTo>
                    <a:pt x="965415" y="3021872"/>
                  </a:lnTo>
                  <a:lnTo>
                    <a:pt x="960001" y="3001032"/>
                  </a:lnTo>
                  <a:lnTo>
                    <a:pt x="954586" y="2975006"/>
                  </a:lnTo>
                  <a:lnTo>
                    <a:pt x="949163" y="2954166"/>
                  </a:lnTo>
                  <a:lnTo>
                    <a:pt x="943746" y="2922916"/>
                  </a:lnTo>
                  <a:lnTo>
                    <a:pt x="938323" y="2896871"/>
                  </a:lnTo>
                  <a:lnTo>
                    <a:pt x="932908" y="2860396"/>
                  </a:lnTo>
                  <a:lnTo>
                    <a:pt x="927494" y="2823960"/>
                  </a:lnTo>
                  <a:lnTo>
                    <a:pt x="922071" y="2777074"/>
                  </a:lnTo>
                  <a:lnTo>
                    <a:pt x="916654" y="2709349"/>
                  </a:lnTo>
                  <a:lnTo>
                    <a:pt x="916654" y="2511436"/>
                  </a:lnTo>
                  <a:lnTo>
                    <a:pt x="922071" y="2443731"/>
                  </a:lnTo>
                  <a:lnTo>
                    <a:pt x="927494" y="2396845"/>
                  </a:lnTo>
                  <a:lnTo>
                    <a:pt x="932908" y="2360390"/>
                  </a:lnTo>
                  <a:lnTo>
                    <a:pt x="938323" y="2323934"/>
                  </a:lnTo>
                  <a:lnTo>
                    <a:pt x="943746" y="2297889"/>
                  </a:lnTo>
                  <a:lnTo>
                    <a:pt x="949163" y="2266639"/>
                  </a:lnTo>
                  <a:lnTo>
                    <a:pt x="954586" y="2245799"/>
                  </a:lnTo>
                  <a:lnTo>
                    <a:pt x="960001" y="2219754"/>
                  </a:lnTo>
                  <a:lnTo>
                    <a:pt x="965415" y="2198913"/>
                  </a:lnTo>
                  <a:lnTo>
                    <a:pt x="970838" y="2178093"/>
                  </a:lnTo>
                  <a:lnTo>
                    <a:pt x="976255" y="2157253"/>
                  </a:lnTo>
                  <a:lnTo>
                    <a:pt x="981670" y="2141618"/>
                  </a:lnTo>
                  <a:lnTo>
                    <a:pt x="987093" y="2120797"/>
                  </a:lnTo>
                  <a:lnTo>
                    <a:pt x="992507" y="2099957"/>
                  </a:lnTo>
                  <a:lnTo>
                    <a:pt x="997932" y="2084332"/>
                  </a:lnTo>
                  <a:lnTo>
                    <a:pt x="1003347" y="2068709"/>
                  </a:lnTo>
                  <a:lnTo>
                    <a:pt x="1008770" y="2053083"/>
                  </a:lnTo>
                  <a:lnTo>
                    <a:pt x="1014185" y="2037460"/>
                  </a:lnTo>
                  <a:lnTo>
                    <a:pt x="1019600" y="2021835"/>
                  </a:lnTo>
                  <a:lnTo>
                    <a:pt x="1025025" y="2011417"/>
                  </a:lnTo>
                  <a:lnTo>
                    <a:pt x="1030439" y="1995792"/>
                  </a:lnTo>
                  <a:lnTo>
                    <a:pt x="1035854" y="1985372"/>
                  </a:lnTo>
                  <a:lnTo>
                    <a:pt x="1041277" y="1969749"/>
                  </a:lnTo>
                  <a:lnTo>
                    <a:pt x="1046692" y="1954124"/>
                  </a:lnTo>
                  <a:lnTo>
                    <a:pt x="1052107" y="1943705"/>
                  </a:lnTo>
                  <a:lnTo>
                    <a:pt x="1057532" y="1933285"/>
                  </a:lnTo>
                  <a:lnTo>
                    <a:pt x="1062946" y="1917662"/>
                  </a:lnTo>
                  <a:lnTo>
                    <a:pt x="1068369" y="1907242"/>
                  </a:lnTo>
                  <a:lnTo>
                    <a:pt x="1073784" y="1896832"/>
                  </a:lnTo>
                  <a:lnTo>
                    <a:pt x="1079201" y="1886414"/>
                  </a:lnTo>
                  <a:lnTo>
                    <a:pt x="1084624" y="1870781"/>
                  </a:lnTo>
                  <a:lnTo>
                    <a:pt x="1090039" y="1860369"/>
                  </a:lnTo>
                  <a:lnTo>
                    <a:pt x="1095453" y="1849950"/>
                  </a:lnTo>
                  <a:lnTo>
                    <a:pt x="1100876" y="1839532"/>
                  </a:lnTo>
                  <a:lnTo>
                    <a:pt x="1106293" y="1829120"/>
                  </a:lnTo>
                  <a:lnTo>
                    <a:pt x="1111716" y="1818702"/>
                  </a:lnTo>
                  <a:lnTo>
                    <a:pt x="1117131" y="1808282"/>
                  </a:lnTo>
                  <a:lnTo>
                    <a:pt x="1122554" y="1797864"/>
                  </a:lnTo>
                  <a:lnTo>
                    <a:pt x="1127968" y="1787454"/>
                  </a:lnTo>
                  <a:lnTo>
                    <a:pt x="1133385" y="1782239"/>
                  </a:lnTo>
                  <a:lnTo>
                    <a:pt x="1138808" y="1771821"/>
                  </a:lnTo>
                  <a:lnTo>
                    <a:pt x="1144223" y="1761401"/>
                  </a:lnTo>
                  <a:lnTo>
                    <a:pt x="1149638" y="1750990"/>
                  </a:lnTo>
                  <a:lnTo>
                    <a:pt x="1155063" y="1745777"/>
                  </a:lnTo>
                  <a:lnTo>
                    <a:pt x="1160477" y="1735367"/>
                  </a:lnTo>
                  <a:lnTo>
                    <a:pt x="1165892" y="1724947"/>
                  </a:lnTo>
                  <a:lnTo>
                    <a:pt x="1171315" y="1714529"/>
                  </a:lnTo>
                  <a:lnTo>
                    <a:pt x="1176730" y="1709322"/>
                  </a:lnTo>
                  <a:lnTo>
                    <a:pt x="1182155" y="1698904"/>
                  </a:lnTo>
                  <a:lnTo>
                    <a:pt x="1187570" y="1693699"/>
                  </a:lnTo>
                  <a:lnTo>
                    <a:pt x="1192984" y="1683279"/>
                  </a:lnTo>
                  <a:lnTo>
                    <a:pt x="1198407" y="1672861"/>
                  </a:lnTo>
                  <a:lnTo>
                    <a:pt x="1203822" y="1667655"/>
                  </a:lnTo>
                  <a:lnTo>
                    <a:pt x="1209237" y="1657235"/>
                  </a:lnTo>
                  <a:lnTo>
                    <a:pt x="1214662" y="1652022"/>
                  </a:lnTo>
                  <a:lnTo>
                    <a:pt x="1220077" y="1641612"/>
                  </a:lnTo>
                  <a:lnTo>
                    <a:pt x="1225499" y="1636397"/>
                  </a:lnTo>
                  <a:lnTo>
                    <a:pt x="1230914" y="1625987"/>
                  </a:lnTo>
                  <a:lnTo>
                    <a:pt x="1236339" y="1620774"/>
                  </a:lnTo>
                  <a:lnTo>
                    <a:pt x="1241754" y="1615569"/>
                  </a:lnTo>
                  <a:lnTo>
                    <a:pt x="1247169" y="1605149"/>
                  </a:lnTo>
                  <a:lnTo>
                    <a:pt x="1252592" y="1599936"/>
                  </a:lnTo>
                  <a:lnTo>
                    <a:pt x="1258006" y="1589526"/>
                  </a:lnTo>
                  <a:lnTo>
                    <a:pt x="1263423" y="1584320"/>
                  </a:lnTo>
                  <a:lnTo>
                    <a:pt x="1268846" y="1573900"/>
                  </a:lnTo>
                  <a:lnTo>
                    <a:pt x="1274261" y="1568695"/>
                  </a:lnTo>
                  <a:lnTo>
                    <a:pt x="1279676" y="1563482"/>
                  </a:lnTo>
                  <a:lnTo>
                    <a:pt x="1285101" y="1558275"/>
                  </a:lnTo>
                  <a:lnTo>
                    <a:pt x="1290515" y="1547857"/>
                  </a:lnTo>
                  <a:lnTo>
                    <a:pt x="1295938" y="1542644"/>
                  </a:lnTo>
                  <a:lnTo>
                    <a:pt x="1301353" y="1537439"/>
                  </a:lnTo>
                  <a:lnTo>
                    <a:pt x="1306768" y="1527019"/>
                  </a:lnTo>
                  <a:lnTo>
                    <a:pt x="1312193" y="1521814"/>
                  </a:lnTo>
                  <a:lnTo>
                    <a:pt x="1317608" y="1516609"/>
                  </a:lnTo>
                  <a:lnTo>
                    <a:pt x="1323022" y="1511394"/>
                  </a:lnTo>
                  <a:lnTo>
                    <a:pt x="1328445" y="1500976"/>
                  </a:lnTo>
                  <a:lnTo>
                    <a:pt x="1333860" y="1495771"/>
                  </a:lnTo>
                  <a:lnTo>
                    <a:pt x="1339285" y="1490558"/>
                  </a:lnTo>
                  <a:lnTo>
                    <a:pt x="1344700" y="1485351"/>
                  </a:lnTo>
                  <a:lnTo>
                    <a:pt x="1350123" y="1480146"/>
                  </a:lnTo>
                  <a:lnTo>
                    <a:pt x="1355537" y="1474932"/>
                  </a:lnTo>
                  <a:lnTo>
                    <a:pt x="1360952" y="1464522"/>
                  </a:lnTo>
                  <a:lnTo>
                    <a:pt x="1366377" y="1459317"/>
                  </a:lnTo>
                  <a:lnTo>
                    <a:pt x="1371792" y="1454102"/>
                  </a:lnTo>
                  <a:lnTo>
                    <a:pt x="1377207" y="1448897"/>
                  </a:lnTo>
                  <a:lnTo>
                    <a:pt x="1382630" y="1443684"/>
                  </a:lnTo>
                  <a:lnTo>
                    <a:pt x="1388044" y="1438479"/>
                  </a:lnTo>
                  <a:lnTo>
                    <a:pt x="1393469" y="1433264"/>
                  </a:lnTo>
                  <a:lnTo>
                    <a:pt x="1398884" y="1428059"/>
                  </a:lnTo>
                  <a:lnTo>
                    <a:pt x="1404299" y="1422854"/>
                  </a:lnTo>
                  <a:lnTo>
                    <a:pt x="1409722" y="1417641"/>
                  </a:lnTo>
                  <a:lnTo>
                    <a:pt x="1415137" y="1412436"/>
                  </a:lnTo>
                  <a:lnTo>
                    <a:pt x="1420553" y="1402016"/>
                  </a:lnTo>
                  <a:lnTo>
                    <a:pt x="1425976" y="1396811"/>
                  </a:lnTo>
                  <a:lnTo>
                    <a:pt x="1431391" y="1391598"/>
                  </a:lnTo>
                  <a:lnTo>
                    <a:pt x="1436806" y="1386392"/>
                  </a:lnTo>
                  <a:lnTo>
                    <a:pt x="1442231" y="1381178"/>
                  </a:lnTo>
                  <a:lnTo>
                    <a:pt x="1447646" y="1375972"/>
                  </a:lnTo>
                  <a:lnTo>
                    <a:pt x="1453068" y="1370767"/>
                  </a:lnTo>
                  <a:lnTo>
                    <a:pt x="1458483" y="1365554"/>
                  </a:lnTo>
                  <a:lnTo>
                    <a:pt x="1463906" y="1360347"/>
                  </a:lnTo>
                  <a:lnTo>
                    <a:pt x="1474738" y="1355142"/>
                  </a:lnTo>
                  <a:lnTo>
                    <a:pt x="1480161" y="1349929"/>
                  </a:lnTo>
                  <a:lnTo>
                    <a:pt x="1485576" y="1344724"/>
                  </a:lnTo>
                  <a:lnTo>
                    <a:pt x="1490990" y="1339519"/>
                  </a:lnTo>
                  <a:lnTo>
                    <a:pt x="1496415" y="1334304"/>
                  </a:lnTo>
                  <a:lnTo>
                    <a:pt x="1501830" y="1329099"/>
                  </a:lnTo>
                  <a:lnTo>
                    <a:pt x="1507253" y="1323886"/>
                  </a:lnTo>
                  <a:lnTo>
                    <a:pt x="1512668" y="1318681"/>
                  </a:lnTo>
                  <a:lnTo>
                    <a:pt x="1518093" y="1313476"/>
                  </a:lnTo>
                  <a:lnTo>
                    <a:pt x="1523507" y="1308261"/>
                  </a:lnTo>
                  <a:lnTo>
                    <a:pt x="1528922" y="1303056"/>
                  </a:lnTo>
                  <a:lnTo>
                    <a:pt x="1539760" y="1297850"/>
                  </a:lnTo>
                  <a:lnTo>
                    <a:pt x="1545175" y="1292638"/>
                  </a:lnTo>
                  <a:lnTo>
                    <a:pt x="1550591" y="1287432"/>
                  </a:lnTo>
                  <a:lnTo>
                    <a:pt x="1556014" y="1282217"/>
                  </a:lnTo>
                  <a:lnTo>
                    <a:pt x="1561429" y="1277012"/>
                  </a:lnTo>
                  <a:lnTo>
                    <a:pt x="1566852" y="1271799"/>
                  </a:lnTo>
                  <a:lnTo>
                    <a:pt x="1577692" y="1266594"/>
                  </a:lnTo>
                  <a:lnTo>
                    <a:pt x="1583107" y="1261389"/>
                  </a:lnTo>
                  <a:lnTo>
                    <a:pt x="1588521" y="1256174"/>
                  </a:lnTo>
                  <a:lnTo>
                    <a:pt x="1593944" y="1250969"/>
                  </a:lnTo>
                  <a:lnTo>
                    <a:pt x="1604776" y="1245764"/>
                  </a:lnTo>
                  <a:lnTo>
                    <a:pt x="1610199" y="1240551"/>
                  </a:lnTo>
                  <a:lnTo>
                    <a:pt x="1615613" y="1235346"/>
                  </a:lnTo>
                  <a:lnTo>
                    <a:pt x="1626453" y="1230131"/>
                  </a:lnTo>
                  <a:lnTo>
                    <a:pt x="1631876" y="1224926"/>
                  </a:lnTo>
                  <a:lnTo>
                    <a:pt x="1637291" y="1219721"/>
                  </a:lnTo>
                  <a:lnTo>
                    <a:pt x="1642706" y="1214508"/>
                  </a:lnTo>
                  <a:lnTo>
                    <a:pt x="1653545" y="1209301"/>
                  </a:lnTo>
                  <a:lnTo>
                    <a:pt x="1658960" y="1204095"/>
                  </a:lnTo>
                  <a:lnTo>
                    <a:pt x="1669798" y="1198883"/>
                  </a:lnTo>
                  <a:lnTo>
                    <a:pt x="1675213" y="1193677"/>
                  </a:lnTo>
                  <a:lnTo>
                    <a:pt x="1686052" y="1188472"/>
                  </a:lnTo>
                  <a:lnTo>
                    <a:pt x="1691475" y="1183257"/>
                  </a:lnTo>
                  <a:lnTo>
                    <a:pt x="1696890" y="1178052"/>
                  </a:lnTo>
                  <a:lnTo>
                    <a:pt x="1707730" y="1172839"/>
                  </a:lnTo>
                  <a:lnTo>
                    <a:pt x="1713145" y="1167634"/>
                  </a:lnTo>
                  <a:lnTo>
                    <a:pt x="1723982" y="1162419"/>
                  </a:lnTo>
                  <a:lnTo>
                    <a:pt x="1729399" y="1157214"/>
                  </a:lnTo>
                  <a:lnTo>
                    <a:pt x="1740237" y="1152009"/>
                  </a:lnTo>
                  <a:lnTo>
                    <a:pt x="1745660" y="1146796"/>
                  </a:lnTo>
                  <a:lnTo>
                    <a:pt x="1756491" y="1141591"/>
                  </a:lnTo>
                  <a:lnTo>
                    <a:pt x="1767329" y="1136386"/>
                  </a:lnTo>
                  <a:lnTo>
                    <a:pt x="1772744" y="1131171"/>
                  </a:lnTo>
                  <a:lnTo>
                    <a:pt x="1783583" y="1125966"/>
                  </a:lnTo>
                  <a:lnTo>
                    <a:pt x="1788998" y="1120753"/>
                  </a:lnTo>
                  <a:lnTo>
                    <a:pt x="1799836" y="1115548"/>
                  </a:lnTo>
                  <a:lnTo>
                    <a:pt x="1810676" y="1110342"/>
                  </a:lnTo>
                  <a:lnTo>
                    <a:pt x="1821513" y="1105128"/>
                  </a:lnTo>
                  <a:lnTo>
                    <a:pt x="1826928" y="1099922"/>
                  </a:lnTo>
                  <a:lnTo>
                    <a:pt x="1837768" y="1094717"/>
                  </a:lnTo>
                  <a:lnTo>
                    <a:pt x="1848606" y="1089504"/>
                  </a:lnTo>
                  <a:lnTo>
                    <a:pt x="1859445" y="1084297"/>
                  </a:lnTo>
                  <a:lnTo>
                    <a:pt x="1864860" y="1079092"/>
                  </a:lnTo>
                  <a:lnTo>
                    <a:pt x="1875698" y="1073879"/>
                  </a:lnTo>
                  <a:lnTo>
                    <a:pt x="1886529" y="1068674"/>
                  </a:lnTo>
                  <a:lnTo>
                    <a:pt x="1897367" y="1063461"/>
                  </a:lnTo>
                  <a:lnTo>
                    <a:pt x="1908205" y="1058254"/>
                  </a:lnTo>
                  <a:lnTo>
                    <a:pt x="1919044" y="1053041"/>
                  </a:lnTo>
                  <a:lnTo>
                    <a:pt x="1929874" y="1047836"/>
                  </a:lnTo>
                  <a:lnTo>
                    <a:pt x="1940714" y="1042631"/>
                  </a:lnTo>
                  <a:lnTo>
                    <a:pt x="1951551" y="1037418"/>
                  </a:lnTo>
                  <a:lnTo>
                    <a:pt x="1967806" y="1032211"/>
                  </a:lnTo>
                  <a:lnTo>
                    <a:pt x="1978644" y="1027006"/>
                  </a:lnTo>
                  <a:lnTo>
                    <a:pt x="1989483" y="1021793"/>
                  </a:lnTo>
                  <a:lnTo>
                    <a:pt x="2000313" y="1016587"/>
                  </a:lnTo>
                  <a:lnTo>
                    <a:pt x="2016575" y="1011373"/>
                  </a:lnTo>
                  <a:lnTo>
                    <a:pt x="2027405" y="1006167"/>
                  </a:lnTo>
                  <a:lnTo>
                    <a:pt x="2038243" y="1000962"/>
                  </a:lnTo>
                  <a:lnTo>
                    <a:pt x="2054497" y="995749"/>
                  </a:lnTo>
                  <a:lnTo>
                    <a:pt x="2070752" y="990544"/>
                  </a:lnTo>
                  <a:lnTo>
                    <a:pt x="2081589" y="985339"/>
                  </a:lnTo>
                  <a:lnTo>
                    <a:pt x="2097844" y="980124"/>
                  </a:lnTo>
                  <a:lnTo>
                    <a:pt x="2108681" y="974919"/>
                  </a:lnTo>
                  <a:lnTo>
                    <a:pt x="2124936" y="969714"/>
                  </a:lnTo>
                  <a:lnTo>
                    <a:pt x="2141189" y="964501"/>
                  </a:lnTo>
                  <a:lnTo>
                    <a:pt x="2157443" y="959296"/>
                  </a:lnTo>
                  <a:lnTo>
                    <a:pt x="2173697" y="954081"/>
                  </a:lnTo>
                  <a:lnTo>
                    <a:pt x="2189950" y="948876"/>
                  </a:lnTo>
                  <a:lnTo>
                    <a:pt x="2211629" y="943663"/>
                  </a:lnTo>
                  <a:lnTo>
                    <a:pt x="2233309" y="938458"/>
                  </a:lnTo>
                  <a:lnTo>
                    <a:pt x="2249553" y="933251"/>
                  </a:lnTo>
                  <a:lnTo>
                    <a:pt x="2271233" y="928038"/>
                  </a:lnTo>
                  <a:lnTo>
                    <a:pt x="2292912" y="922833"/>
                  </a:lnTo>
                  <a:lnTo>
                    <a:pt x="2314592" y="917627"/>
                  </a:lnTo>
                  <a:lnTo>
                    <a:pt x="2341665" y="912414"/>
                  </a:lnTo>
                  <a:lnTo>
                    <a:pt x="2363345" y="907207"/>
                  </a:lnTo>
                  <a:lnTo>
                    <a:pt x="2395854" y="901994"/>
                  </a:lnTo>
                  <a:lnTo>
                    <a:pt x="2422948" y="896789"/>
                  </a:lnTo>
                  <a:lnTo>
                    <a:pt x="2455457" y="891584"/>
                  </a:lnTo>
                  <a:lnTo>
                    <a:pt x="2498796" y="886371"/>
                  </a:lnTo>
                  <a:lnTo>
                    <a:pt x="2547569" y="881164"/>
                  </a:lnTo>
                  <a:lnTo>
                    <a:pt x="2618002" y="875959"/>
                  </a:lnTo>
                  <a:lnTo>
                    <a:pt x="2818471" y="875959"/>
                  </a:lnTo>
                  <a:lnTo>
                    <a:pt x="2894339" y="881164"/>
                  </a:lnTo>
                  <a:lnTo>
                    <a:pt x="2943112" y="886371"/>
                  </a:lnTo>
                  <a:lnTo>
                    <a:pt x="2981036" y="891584"/>
                  </a:lnTo>
                  <a:lnTo>
                    <a:pt x="3018960" y="896789"/>
                  </a:lnTo>
                  <a:lnTo>
                    <a:pt x="3046054" y="901994"/>
                  </a:lnTo>
                  <a:lnTo>
                    <a:pt x="3078563" y="907207"/>
                  </a:lnTo>
                  <a:lnTo>
                    <a:pt x="3105657" y="912414"/>
                  </a:lnTo>
                  <a:lnTo>
                    <a:pt x="3127316" y="917627"/>
                  </a:lnTo>
                  <a:lnTo>
                    <a:pt x="3148996" y="922833"/>
                  </a:lnTo>
                  <a:lnTo>
                    <a:pt x="3170675" y="928038"/>
                  </a:lnTo>
                  <a:lnTo>
                    <a:pt x="3192334" y="933251"/>
                  </a:lnTo>
                  <a:lnTo>
                    <a:pt x="3214014" y="938458"/>
                  </a:lnTo>
                  <a:lnTo>
                    <a:pt x="3230278" y="943663"/>
                  </a:lnTo>
                  <a:lnTo>
                    <a:pt x="3246523" y="948876"/>
                  </a:lnTo>
                  <a:lnTo>
                    <a:pt x="3268202" y="954081"/>
                  </a:lnTo>
                  <a:lnTo>
                    <a:pt x="3284446" y="959296"/>
                  </a:lnTo>
                  <a:lnTo>
                    <a:pt x="3300711" y="964501"/>
                  </a:lnTo>
                  <a:lnTo>
                    <a:pt x="3316956" y="969714"/>
                  </a:lnTo>
                  <a:lnTo>
                    <a:pt x="3327805" y="974919"/>
                  </a:lnTo>
                  <a:lnTo>
                    <a:pt x="3344050" y="980124"/>
                  </a:lnTo>
                  <a:lnTo>
                    <a:pt x="3360314" y="985339"/>
                  </a:lnTo>
                  <a:lnTo>
                    <a:pt x="3376579" y="990544"/>
                  </a:lnTo>
                  <a:lnTo>
                    <a:pt x="3387409" y="995749"/>
                  </a:lnTo>
                  <a:lnTo>
                    <a:pt x="3403653" y="1000962"/>
                  </a:lnTo>
                  <a:lnTo>
                    <a:pt x="3414503" y="1006167"/>
                  </a:lnTo>
                  <a:lnTo>
                    <a:pt x="3425332" y="1011373"/>
                  </a:lnTo>
                  <a:lnTo>
                    <a:pt x="3441577" y="1016587"/>
                  </a:lnTo>
                  <a:lnTo>
                    <a:pt x="3452426" y="1021793"/>
                  </a:lnTo>
                  <a:lnTo>
                    <a:pt x="3463256" y="1027006"/>
                  </a:lnTo>
                  <a:lnTo>
                    <a:pt x="3474086" y="1032211"/>
                  </a:lnTo>
                  <a:lnTo>
                    <a:pt x="3490350" y="1037418"/>
                  </a:lnTo>
                  <a:lnTo>
                    <a:pt x="3501180" y="1042631"/>
                  </a:lnTo>
                  <a:lnTo>
                    <a:pt x="3512030" y="1047836"/>
                  </a:lnTo>
                  <a:lnTo>
                    <a:pt x="3522859" y="1053041"/>
                  </a:lnTo>
                  <a:lnTo>
                    <a:pt x="3533689" y="1058254"/>
                  </a:lnTo>
                  <a:lnTo>
                    <a:pt x="3544539" y="1063461"/>
                  </a:lnTo>
                  <a:lnTo>
                    <a:pt x="3555368" y="1068674"/>
                  </a:lnTo>
                  <a:lnTo>
                    <a:pt x="3566218" y="1073879"/>
                  </a:lnTo>
                  <a:lnTo>
                    <a:pt x="3577048" y="1079092"/>
                  </a:lnTo>
                  <a:lnTo>
                    <a:pt x="3582463" y="1084297"/>
                  </a:lnTo>
                  <a:lnTo>
                    <a:pt x="3593292" y="1089504"/>
                  </a:lnTo>
                  <a:lnTo>
                    <a:pt x="3604142" y="1094717"/>
                  </a:lnTo>
                  <a:lnTo>
                    <a:pt x="3614971" y="1099922"/>
                  </a:lnTo>
                  <a:lnTo>
                    <a:pt x="3620386" y="1105128"/>
                  </a:lnTo>
                  <a:lnTo>
                    <a:pt x="3631216" y="1110342"/>
                  </a:lnTo>
                  <a:lnTo>
                    <a:pt x="3642066" y="1115548"/>
                  </a:lnTo>
                  <a:lnTo>
                    <a:pt x="3652895" y="1120753"/>
                  </a:lnTo>
                  <a:lnTo>
                    <a:pt x="3658310" y="1125966"/>
                  </a:lnTo>
                  <a:lnTo>
                    <a:pt x="3669160" y="1131171"/>
                  </a:lnTo>
                  <a:lnTo>
                    <a:pt x="3674575" y="1136386"/>
                  </a:lnTo>
                  <a:lnTo>
                    <a:pt x="3685404" y="1141591"/>
                  </a:lnTo>
                  <a:lnTo>
                    <a:pt x="3696254" y="1146796"/>
                  </a:lnTo>
                  <a:lnTo>
                    <a:pt x="3701669" y="1152009"/>
                  </a:lnTo>
                  <a:lnTo>
                    <a:pt x="3712499" y="1157214"/>
                  </a:lnTo>
                  <a:lnTo>
                    <a:pt x="3717913" y="1162419"/>
                  </a:lnTo>
                  <a:lnTo>
                    <a:pt x="3728763" y="1167634"/>
                  </a:lnTo>
                  <a:lnTo>
                    <a:pt x="3734178" y="1172839"/>
                  </a:lnTo>
                  <a:lnTo>
                    <a:pt x="3745008" y="1178052"/>
                  </a:lnTo>
                  <a:lnTo>
                    <a:pt x="3750422" y="1183257"/>
                  </a:lnTo>
                  <a:lnTo>
                    <a:pt x="3761272" y="1188472"/>
                  </a:lnTo>
                  <a:lnTo>
                    <a:pt x="3766687" y="1193677"/>
                  </a:lnTo>
                  <a:lnTo>
                    <a:pt x="3772102" y="1198883"/>
                  </a:lnTo>
                  <a:lnTo>
                    <a:pt x="3782931" y="1204095"/>
                  </a:lnTo>
                  <a:lnTo>
                    <a:pt x="3788366" y="1209301"/>
                  </a:lnTo>
                  <a:lnTo>
                    <a:pt x="3793781" y="1214508"/>
                  </a:lnTo>
                  <a:lnTo>
                    <a:pt x="3804611" y="1219721"/>
                  </a:lnTo>
                  <a:lnTo>
                    <a:pt x="3810025" y="1224926"/>
                  </a:lnTo>
                  <a:lnTo>
                    <a:pt x="3820875" y="1224926"/>
                  </a:lnTo>
                  <a:lnTo>
                    <a:pt x="3826290" y="1219721"/>
                  </a:lnTo>
                  <a:lnTo>
                    <a:pt x="3831705" y="1214508"/>
                  </a:lnTo>
                  <a:lnTo>
                    <a:pt x="3837120" y="1204095"/>
                  </a:lnTo>
                  <a:lnTo>
                    <a:pt x="3842534" y="1198883"/>
                  </a:lnTo>
                  <a:lnTo>
                    <a:pt x="3847969" y="1193677"/>
                  </a:lnTo>
                  <a:lnTo>
                    <a:pt x="3853385" y="1183257"/>
                  </a:lnTo>
                  <a:lnTo>
                    <a:pt x="3858799" y="1178052"/>
                  </a:lnTo>
                  <a:lnTo>
                    <a:pt x="3864214" y="1172839"/>
                  </a:lnTo>
                  <a:lnTo>
                    <a:pt x="3869629" y="1162419"/>
                  </a:lnTo>
                  <a:lnTo>
                    <a:pt x="3875064" y="1157214"/>
                  </a:lnTo>
                  <a:lnTo>
                    <a:pt x="3880478" y="1152009"/>
                  </a:lnTo>
                  <a:lnTo>
                    <a:pt x="3885893" y="1146796"/>
                  </a:lnTo>
                  <a:lnTo>
                    <a:pt x="3891308" y="1136386"/>
                  </a:lnTo>
                  <a:lnTo>
                    <a:pt x="3896723" y="1131171"/>
                  </a:lnTo>
                  <a:lnTo>
                    <a:pt x="3902138" y="1125966"/>
                  </a:lnTo>
                  <a:lnTo>
                    <a:pt x="3907553" y="1115548"/>
                  </a:lnTo>
                  <a:lnTo>
                    <a:pt x="3912967" y="1110342"/>
                  </a:lnTo>
                  <a:lnTo>
                    <a:pt x="3918402" y="1105128"/>
                  </a:lnTo>
                  <a:lnTo>
                    <a:pt x="3923817" y="1094717"/>
                  </a:lnTo>
                  <a:lnTo>
                    <a:pt x="3929232" y="1089504"/>
                  </a:lnTo>
                  <a:lnTo>
                    <a:pt x="3934647" y="1084297"/>
                  </a:lnTo>
                  <a:lnTo>
                    <a:pt x="3940061" y="1073879"/>
                  </a:lnTo>
                  <a:lnTo>
                    <a:pt x="3945497" y="1068674"/>
                  </a:lnTo>
                  <a:lnTo>
                    <a:pt x="3950911" y="1063461"/>
                  </a:lnTo>
                  <a:lnTo>
                    <a:pt x="3956326" y="1053041"/>
                  </a:lnTo>
                  <a:lnTo>
                    <a:pt x="3961741" y="1047836"/>
                  </a:lnTo>
                  <a:lnTo>
                    <a:pt x="3967156" y="1042631"/>
                  </a:lnTo>
                  <a:lnTo>
                    <a:pt x="3972570" y="1032211"/>
                  </a:lnTo>
                  <a:lnTo>
                    <a:pt x="3978006" y="1027006"/>
                  </a:lnTo>
                  <a:lnTo>
                    <a:pt x="3983420" y="1021793"/>
                  </a:lnTo>
                  <a:lnTo>
                    <a:pt x="3988835" y="1011373"/>
                  </a:lnTo>
                  <a:lnTo>
                    <a:pt x="3994250" y="1006167"/>
                  </a:lnTo>
                  <a:lnTo>
                    <a:pt x="3999685" y="1000962"/>
                  </a:lnTo>
                  <a:lnTo>
                    <a:pt x="4005100" y="995749"/>
                  </a:lnTo>
                  <a:lnTo>
                    <a:pt x="4010514" y="985339"/>
                  </a:lnTo>
                  <a:lnTo>
                    <a:pt x="4015930" y="980124"/>
                  </a:lnTo>
                  <a:lnTo>
                    <a:pt x="4021344" y="974919"/>
                  </a:lnTo>
                  <a:lnTo>
                    <a:pt x="4026759" y="964501"/>
                  </a:lnTo>
                  <a:lnTo>
                    <a:pt x="4032194" y="959296"/>
                  </a:lnTo>
                  <a:lnTo>
                    <a:pt x="4037609" y="954081"/>
                  </a:lnTo>
                  <a:lnTo>
                    <a:pt x="4043023" y="943663"/>
                  </a:lnTo>
                  <a:lnTo>
                    <a:pt x="4048438" y="938458"/>
                  </a:lnTo>
                  <a:lnTo>
                    <a:pt x="4053853" y="933251"/>
                  </a:lnTo>
                  <a:lnTo>
                    <a:pt x="4059268" y="922833"/>
                  </a:lnTo>
                  <a:lnTo>
                    <a:pt x="4064682" y="917627"/>
                  </a:lnTo>
                  <a:lnTo>
                    <a:pt x="4070098" y="912414"/>
                  </a:lnTo>
                  <a:lnTo>
                    <a:pt x="4075533" y="901994"/>
                  </a:lnTo>
                  <a:lnTo>
                    <a:pt x="4080947" y="896789"/>
                  </a:lnTo>
                  <a:lnTo>
                    <a:pt x="4086362" y="891584"/>
                  </a:lnTo>
                  <a:lnTo>
                    <a:pt x="4091777" y="881164"/>
                  </a:lnTo>
                  <a:lnTo>
                    <a:pt x="4097192" y="875959"/>
                  </a:lnTo>
                  <a:lnTo>
                    <a:pt x="4102627" y="870746"/>
                  </a:lnTo>
                  <a:lnTo>
                    <a:pt x="4108042" y="860336"/>
                  </a:lnTo>
                  <a:lnTo>
                    <a:pt x="4113456" y="855121"/>
                  </a:lnTo>
                  <a:lnTo>
                    <a:pt x="4118871" y="849916"/>
                  </a:lnTo>
                  <a:lnTo>
                    <a:pt x="4124286" y="844703"/>
                  </a:lnTo>
                  <a:lnTo>
                    <a:pt x="4129721" y="834283"/>
                  </a:lnTo>
                  <a:lnTo>
                    <a:pt x="4135136" y="829078"/>
                  </a:lnTo>
                  <a:lnTo>
                    <a:pt x="4140551" y="823872"/>
                  </a:lnTo>
                  <a:lnTo>
                    <a:pt x="4145965" y="813454"/>
                  </a:lnTo>
                  <a:lnTo>
                    <a:pt x="4151380" y="808249"/>
                  </a:lnTo>
                  <a:lnTo>
                    <a:pt x="4156815" y="803034"/>
                  </a:lnTo>
                  <a:lnTo>
                    <a:pt x="4162230" y="792616"/>
                  </a:lnTo>
                  <a:lnTo>
                    <a:pt x="4167645" y="787411"/>
                  </a:lnTo>
                  <a:lnTo>
                    <a:pt x="4173059" y="782204"/>
                  </a:lnTo>
                  <a:lnTo>
                    <a:pt x="4178474" y="771786"/>
                  </a:lnTo>
                  <a:lnTo>
                    <a:pt x="4183889" y="766581"/>
                  </a:lnTo>
                  <a:lnTo>
                    <a:pt x="4189324" y="761368"/>
                  </a:lnTo>
                  <a:lnTo>
                    <a:pt x="4194739" y="750948"/>
                  </a:lnTo>
                  <a:lnTo>
                    <a:pt x="4200154" y="745743"/>
                  </a:lnTo>
                  <a:lnTo>
                    <a:pt x="4205569" y="740537"/>
                  </a:lnTo>
                  <a:lnTo>
                    <a:pt x="4210983" y="730117"/>
                  </a:lnTo>
                  <a:lnTo>
                    <a:pt x="4216398" y="724904"/>
                  </a:lnTo>
                  <a:lnTo>
                    <a:pt x="4221813" y="719699"/>
                  </a:lnTo>
                  <a:lnTo>
                    <a:pt x="4227248" y="714494"/>
                  </a:lnTo>
                  <a:lnTo>
                    <a:pt x="4232663" y="704074"/>
                  </a:lnTo>
                  <a:lnTo>
                    <a:pt x="4238078" y="698869"/>
                  </a:lnTo>
                  <a:lnTo>
                    <a:pt x="4243492" y="693656"/>
                  </a:lnTo>
                  <a:lnTo>
                    <a:pt x="4248907" y="683236"/>
                  </a:lnTo>
                  <a:lnTo>
                    <a:pt x="4254322" y="678031"/>
                  </a:lnTo>
                  <a:lnTo>
                    <a:pt x="4259757" y="672818"/>
                  </a:lnTo>
                  <a:lnTo>
                    <a:pt x="4265172" y="662408"/>
                  </a:lnTo>
                  <a:lnTo>
                    <a:pt x="4270587" y="657201"/>
                  </a:lnTo>
                  <a:lnTo>
                    <a:pt x="4276001" y="651988"/>
                  </a:lnTo>
                  <a:lnTo>
                    <a:pt x="4276001" y="641570"/>
                  </a:lnTo>
                  <a:lnTo>
                    <a:pt x="4265172" y="636364"/>
                  </a:lnTo>
                  <a:lnTo>
                    <a:pt x="4259757" y="631149"/>
                  </a:lnTo>
                  <a:lnTo>
                    <a:pt x="4254322" y="625944"/>
                  </a:lnTo>
                  <a:lnTo>
                    <a:pt x="4243492" y="620739"/>
                  </a:lnTo>
                  <a:lnTo>
                    <a:pt x="4238078" y="615526"/>
                  </a:lnTo>
                  <a:lnTo>
                    <a:pt x="4232663" y="610321"/>
                  </a:lnTo>
                  <a:lnTo>
                    <a:pt x="4221813" y="605114"/>
                  </a:lnTo>
                  <a:lnTo>
                    <a:pt x="4216398" y="599901"/>
                  </a:lnTo>
                  <a:lnTo>
                    <a:pt x="4205569" y="594696"/>
                  </a:lnTo>
                  <a:lnTo>
                    <a:pt x="4200154" y="589491"/>
                  </a:lnTo>
                  <a:lnTo>
                    <a:pt x="4194739" y="584276"/>
                  </a:lnTo>
                  <a:lnTo>
                    <a:pt x="4183889" y="579071"/>
                  </a:lnTo>
                  <a:lnTo>
                    <a:pt x="4178474" y="573858"/>
                  </a:lnTo>
                  <a:lnTo>
                    <a:pt x="4167645" y="568653"/>
                  </a:lnTo>
                  <a:lnTo>
                    <a:pt x="4162230" y="563440"/>
                  </a:lnTo>
                  <a:lnTo>
                    <a:pt x="4151380" y="558233"/>
                  </a:lnTo>
                  <a:lnTo>
                    <a:pt x="4145965" y="553028"/>
                  </a:lnTo>
                  <a:lnTo>
                    <a:pt x="4135136" y="547815"/>
                  </a:lnTo>
                  <a:lnTo>
                    <a:pt x="4129721" y="542609"/>
                  </a:lnTo>
                  <a:lnTo>
                    <a:pt x="4118871" y="537404"/>
                  </a:lnTo>
                  <a:lnTo>
                    <a:pt x="4113456" y="532189"/>
                  </a:lnTo>
                  <a:lnTo>
                    <a:pt x="4102627" y="526984"/>
                  </a:lnTo>
                  <a:lnTo>
                    <a:pt x="4097192" y="521771"/>
                  </a:lnTo>
                  <a:lnTo>
                    <a:pt x="4086362" y="516566"/>
                  </a:lnTo>
                  <a:lnTo>
                    <a:pt x="4075533" y="511361"/>
                  </a:lnTo>
                  <a:lnTo>
                    <a:pt x="4070098" y="506146"/>
                  </a:lnTo>
                  <a:lnTo>
                    <a:pt x="4059268" y="500941"/>
                  </a:lnTo>
                  <a:lnTo>
                    <a:pt x="4053853" y="495736"/>
                  </a:lnTo>
                  <a:lnTo>
                    <a:pt x="4043023" y="490523"/>
                  </a:lnTo>
                  <a:lnTo>
                    <a:pt x="4032194" y="485318"/>
                  </a:lnTo>
                  <a:lnTo>
                    <a:pt x="4026759" y="480111"/>
                  </a:lnTo>
                  <a:lnTo>
                    <a:pt x="4015930" y="474898"/>
                  </a:lnTo>
                  <a:lnTo>
                    <a:pt x="4005100" y="469693"/>
                  </a:lnTo>
                  <a:lnTo>
                    <a:pt x="3994250" y="464480"/>
                  </a:lnTo>
                  <a:lnTo>
                    <a:pt x="3988835" y="459273"/>
                  </a:lnTo>
                  <a:lnTo>
                    <a:pt x="3978006" y="454060"/>
                  </a:lnTo>
                  <a:lnTo>
                    <a:pt x="3967156" y="448854"/>
                  </a:lnTo>
                  <a:lnTo>
                    <a:pt x="3956326" y="443649"/>
                  </a:lnTo>
                  <a:lnTo>
                    <a:pt x="3945497" y="438436"/>
                  </a:lnTo>
                  <a:lnTo>
                    <a:pt x="3940061" y="433229"/>
                  </a:lnTo>
                  <a:lnTo>
                    <a:pt x="3929232" y="428024"/>
                  </a:lnTo>
                  <a:lnTo>
                    <a:pt x="3918402" y="422811"/>
                  </a:lnTo>
                  <a:lnTo>
                    <a:pt x="3907553" y="417606"/>
                  </a:lnTo>
                  <a:lnTo>
                    <a:pt x="3896723" y="412393"/>
                  </a:lnTo>
                  <a:lnTo>
                    <a:pt x="3885893" y="407186"/>
                  </a:lnTo>
                  <a:lnTo>
                    <a:pt x="3875064" y="401981"/>
                  </a:lnTo>
                  <a:lnTo>
                    <a:pt x="3864214" y="396768"/>
                  </a:lnTo>
                  <a:lnTo>
                    <a:pt x="3853385" y="391563"/>
                  </a:lnTo>
                  <a:lnTo>
                    <a:pt x="3842534" y="386358"/>
                  </a:lnTo>
                  <a:lnTo>
                    <a:pt x="3831705" y="381143"/>
                  </a:lnTo>
                  <a:lnTo>
                    <a:pt x="3820875" y="375938"/>
                  </a:lnTo>
                  <a:lnTo>
                    <a:pt x="3810025" y="370733"/>
                  </a:lnTo>
                  <a:lnTo>
                    <a:pt x="3799196" y="365520"/>
                  </a:lnTo>
                  <a:lnTo>
                    <a:pt x="3782931" y="360314"/>
                  </a:lnTo>
                  <a:lnTo>
                    <a:pt x="3772102" y="355099"/>
                  </a:lnTo>
                  <a:lnTo>
                    <a:pt x="3761272" y="349894"/>
                  </a:lnTo>
                  <a:lnTo>
                    <a:pt x="3750422" y="344681"/>
                  </a:lnTo>
                  <a:lnTo>
                    <a:pt x="3734178" y="339476"/>
                  </a:lnTo>
                  <a:lnTo>
                    <a:pt x="3723348" y="334270"/>
                  </a:lnTo>
                  <a:lnTo>
                    <a:pt x="3712499" y="329057"/>
                  </a:lnTo>
                  <a:lnTo>
                    <a:pt x="3696254" y="323851"/>
                  </a:lnTo>
                  <a:lnTo>
                    <a:pt x="3685404" y="318646"/>
                  </a:lnTo>
                  <a:lnTo>
                    <a:pt x="3669160" y="313432"/>
                  </a:lnTo>
                  <a:lnTo>
                    <a:pt x="3658310" y="308227"/>
                  </a:lnTo>
                  <a:lnTo>
                    <a:pt x="3642066" y="303013"/>
                  </a:lnTo>
                  <a:lnTo>
                    <a:pt x="3631216" y="297808"/>
                  </a:lnTo>
                  <a:lnTo>
                    <a:pt x="3614971" y="292603"/>
                  </a:lnTo>
                  <a:lnTo>
                    <a:pt x="3598707" y="287389"/>
                  </a:lnTo>
                  <a:lnTo>
                    <a:pt x="3582463" y="282183"/>
                  </a:lnTo>
                  <a:lnTo>
                    <a:pt x="3571633" y="276978"/>
                  </a:lnTo>
                  <a:lnTo>
                    <a:pt x="3555368" y="271765"/>
                  </a:lnTo>
                  <a:lnTo>
                    <a:pt x="3539124" y="266559"/>
                  </a:lnTo>
                  <a:lnTo>
                    <a:pt x="3522859" y="261354"/>
                  </a:lnTo>
                  <a:lnTo>
                    <a:pt x="3506615" y="256140"/>
                  </a:lnTo>
                  <a:lnTo>
                    <a:pt x="3484935" y="250935"/>
                  </a:lnTo>
                  <a:lnTo>
                    <a:pt x="3468671" y="245721"/>
                  </a:lnTo>
                  <a:lnTo>
                    <a:pt x="3452426" y="240516"/>
                  </a:lnTo>
                  <a:lnTo>
                    <a:pt x="3430747" y="235302"/>
                  </a:lnTo>
                  <a:lnTo>
                    <a:pt x="3414503" y="230097"/>
                  </a:lnTo>
                  <a:lnTo>
                    <a:pt x="3392823" y="224891"/>
                  </a:lnTo>
                  <a:lnTo>
                    <a:pt x="3376579" y="219678"/>
                  </a:lnTo>
                  <a:lnTo>
                    <a:pt x="3354900" y="214472"/>
                  </a:lnTo>
                  <a:lnTo>
                    <a:pt x="3333220" y="209267"/>
                  </a:lnTo>
                  <a:lnTo>
                    <a:pt x="3306126" y="204053"/>
                  </a:lnTo>
                  <a:lnTo>
                    <a:pt x="3284446" y="198848"/>
                  </a:lnTo>
                  <a:lnTo>
                    <a:pt x="3262787" y="193634"/>
                  </a:lnTo>
                  <a:lnTo>
                    <a:pt x="3235693" y="188429"/>
                  </a:lnTo>
                  <a:lnTo>
                    <a:pt x="3203184" y="183224"/>
                  </a:lnTo>
                  <a:lnTo>
                    <a:pt x="3176090" y="178010"/>
                  </a:lnTo>
                  <a:lnTo>
                    <a:pt x="3148996" y="172805"/>
                  </a:lnTo>
                  <a:lnTo>
                    <a:pt x="3111072" y="167599"/>
                  </a:lnTo>
                  <a:lnTo>
                    <a:pt x="3073148" y="162386"/>
                  </a:lnTo>
                  <a:lnTo>
                    <a:pt x="3035204" y="157180"/>
                  </a:lnTo>
                  <a:lnTo>
                    <a:pt x="2981036" y="151967"/>
                  </a:lnTo>
                  <a:lnTo>
                    <a:pt x="2926848" y="146761"/>
                  </a:lnTo>
                  <a:lnTo>
                    <a:pt x="2515060" y="14676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pic>
        <p:nvPicPr>
          <p:cNvPr id="71" name="Объект 70">
            <a:extLst>
              <a:ext uri="{FF2B5EF4-FFF2-40B4-BE49-F238E27FC236}">
                <a16:creationId xmlns:a16="http://schemas.microsoft.com/office/drawing/2014/main" id="{43D83A9C-EA1A-42A1-815B-456E66881E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3" y="1907615"/>
            <a:ext cx="4948669" cy="4585260"/>
          </a:xfrm>
        </p:spPr>
      </p:pic>
    </p:spTree>
    <p:extLst>
      <p:ext uri="{BB962C8B-B14F-4D97-AF65-F5344CB8AC3E}">
        <p14:creationId xmlns:p14="http://schemas.microsoft.com/office/powerpoint/2010/main" val="332269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9AAD07F-48E7-41DD-A7FB-3835386102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857"/>
          <a:stretch/>
        </p:blipFill>
        <p:spPr>
          <a:xfrm>
            <a:off x="149901" y="71488"/>
            <a:ext cx="1574396" cy="67865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3FF433E-F62F-4A8A-9FB1-C40EEFCA6EB8}"/>
              </a:ext>
            </a:extLst>
          </p:cNvPr>
          <p:cNvSpPr txBox="1"/>
          <p:nvPr/>
        </p:nvSpPr>
        <p:spPr>
          <a:xfrm>
            <a:off x="2340527" y="444616"/>
            <a:ext cx="8741329" cy="69249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Традиційна громадянська культура українського народу </a:t>
            </a: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комплекс моральних цінностей, норм поведінки, звичаїв, традицій, що формувалися впродовж історії та визначають особливості взаємодії українців між собою та з державою.</a:t>
            </a:r>
          </a:p>
          <a:p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1D3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Вона включає в себе такі важливі аспекти: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почуття національної гідності;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>
                <a:solidFill>
                  <a:srgbClr val="001D3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ідповідальність</a:t>
            </a:r>
            <a:r>
              <a:rPr lang="uk-UA" sz="3200" dirty="0">
                <a:solidFill>
                  <a:srgbClr val="001D3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повагу до закону;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3200" dirty="0">
                <a:solidFill>
                  <a:srgbClr val="001D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прагнення до справедливості та порозуміння</a:t>
            </a:r>
          </a:p>
          <a:p>
            <a:endParaRPr lang="uk-UA" sz="3200" dirty="0">
              <a:solidFill>
                <a:srgbClr val="001D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0CB014-2E29-4619-B27B-00EA8C64E2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23"/>
          <a:stretch/>
        </p:blipFill>
        <p:spPr>
          <a:xfrm>
            <a:off x="167780" y="83890"/>
            <a:ext cx="1879134" cy="6774109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7556B43-C28C-420E-B1A7-233D86F07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368" y="365125"/>
            <a:ext cx="8585432" cy="1325563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чого потрібна громадянська культура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8703D273-F1AC-430F-A25C-AADF9980D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980" y="1825625"/>
            <a:ext cx="8823820" cy="4351338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становлення громадянського суспільства як основи демократії та вияву свободи;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функціонування громадських інституцій;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панування цінностей громадянської культури;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громадянської та національної самоідентифіка</a:t>
            </a:r>
            <a:r>
              <a:rPr lang="uk-UA" dirty="0"/>
              <a:t>ції.</a:t>
            </a:r>
          </a:p>
          <a:p>
            <a:endParaRPr lang="uk-UA" dirty="0"/>
          </a:p>
          <a:p>
            <a:pPr marL="0" indent="0" algn="ctr">
              <a:buNone/>
            </a:pPr>
            <a:r>
              <a:rPr lang="uk-UA" b="1" dirty="0">
                <a:solidFill>
                  <a:srgbClr val="00B0F0"/>
                </a:solidFill>
              </a:rPr>
              <a:t>Громадянська культура, як елемент  ідентичності, політичного простору -  засіб  подолання дестабілізації, показник інтелігентності, </a:t>
            </a:r>
            <a:r>
              <a:rPr lang="uk-UA" b="1" dirty="0" err="1">
                <a:solidFill>
                  <a:srgbClr val="00B0F0"/>
                </a:solidFill>
              </a:rPr>
              <a:t>цивілізаційності</a:t>
            </a:r>
            <a:endParaRPr lang="uk-UA" b="1" dirty="0">
              <a:solidFill>
                <a:srgbClr val="00B0F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849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CE1A1-34A3-4ACD-A40C-2807A7651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27" y="3735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Формування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громадянської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культури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- </a:t>
            </a:r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засіб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створення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особистості</a:t>
            </a:r>
            <a:r>
              <a:rPr lang="ru-RU" sz="32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 особливого типу </a:t>
            </a:r>
            <a:endParaRPr lang="uk-UA" sz="3200" b="1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FB7E63-FDA8-49FC-9515-AFD3D623A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із високим рівнем  автономії від соціуму взагалі і від держави;</a:t>
            </a:r>
          </a:p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здатністю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конструктивно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спілкуватися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особистостями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заради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суспільного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миру;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високим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рівнем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громадянської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культури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здатної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вирішувати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суспільні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справи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A40F388-2894-4B44-AB15-A2687EE19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77636" y="1825625"/>
            <a:ext cx="4676163" cy="4351338"/>
          </a:xfrm>
        </p:spPr>
        <p:txBody>
          <a:bodyPr>
            <a:normAutofit lnSpcReduction="10000"/>
          </a:bodyPr>
          <a:lstStyle/>
          <a:p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 розумінням ролі громади і своєї ролі в ній; </a:t>
            </a:r>
          </a:p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формованими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якостями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довіри і толерантності, навичками громадянської діяльності </a:t>
            </a:r>
          </a:p>
          <a:p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0E48323-3F38-4759-BF11-A4E27D8B0B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7" b="5359"/>
          <a:stretch/>
        </p:blipFill>
        <p:spPr>
          <a:xfrm>
            <a:off x="6390744" y="1522908"/>
            <a:ext cx="3486593" cy="204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76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D2770F1-0827-4E0D-AB01-1F3BFD0EA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" y="365126"/>
            <a:ext cx="10883537" cy="82611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Кібербезпека для громадянської культури – складових ідентичності</a:t>
            </a:r>
            <a:endParaRPr lang="uk-UA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53469B34-C440-475C-9D00-DF815053BF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622" y="1107348"/>
          <a:ext cx="11920756" cy="566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04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C0D3D-5DAE-48DB-A94C-4508DED5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669"/>
            <a:ext cx="10109433" cy="738230"/>
          </a:xfrm>
        </p:spPr>
        <p:txBody>
          <a:bodyPr/>
          <a:lstStyle/>
          <a:p>
            <a:pPr algn="ctr"/>
            <a:r>
              <a:rPr lang="uk-UA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ШІ- 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священник на сповіді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C02D945D-C76D-4C06-A10A-DB6987696A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9725" y="759968"/>
          <a:ext cx="10745598" cy="5926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93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996B5-557D-46C3-8D55-2FB7A987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5499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uk-UA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-особливий вид пізнавальної діяльності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6F2976-B4D4-4615-9E85-2AB80A065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6849"/>
            <a:ext cx="4578531" cy="47101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та етапи  проекту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соціально значущого завдання;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дій;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 інформації;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продукту;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рефлексія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E49EB9-8C4B-4BA9-ABF5-EC5169E7C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92706" y="1466849"/>
            <a:ext cx="3746820" cy="47101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uk-UA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 проектів</a:t>
            </a:r>
          </a:p>
          <a:p>
            <a:pPr marL="0" indent="0" algn="ctr">
              <a:buNone/>
            </a:pPr>
            <a:r>
              <a:rPr lang="uk-UA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за видом діяльності)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практико-орієнтовані;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інформаційні;</a:t>
            </a:r>
          </a:p>
          <a:p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 </a:t>
            </a:r>
          </a:p>
          <a:p>
            <a:pPr marL="0" indent="0">
              <a:buNone/>
            </a:pPr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рольово</a:t>
            </a:r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-ігро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0886D2-3AB7-48B7-89BC-2766F055B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731" y="2664824"/>
            <a:ext cx="2275974" cy="215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66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B26D33D9-0EF8-42C0-A5C2-4E130E0E7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89463"/>
              </p:ext>
            </p:extLst>
          </p:nvPr>
        </p:nvGraphicFramePr>
        <p:xfrm>
          <a:off x="174171" y="139337"/>
          <a:ext cx="11579679" cy="6984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389">
                  <a:extLst>
                    <a:ext uri="{9D8B030D-6E8A-4147-A177-3AD203B41FA5}">
                      <a16:colId xmlns:a16="http://schemas.microsoft.com/office/drawing/2014/main" val="3384682488"/>
                    </a:ext>
                  </a:extLst>
                </a:gridCol>
                <a:gridCol w="8035290">
                  <a:extLst>
                    <a:ext uri="{9D8B030D-6E8A-4147-A177-3AD203B41FA5}">
                      <a16:colId xmlns:a16="http://schemas.microsoft.com/office/drawing/2014/main" val="1647039828"/>
                    </a:ext>
                  </a:extLst>
                </a:gridCol>
              </a:tblGrid>
              <a:tr h="683700">
                <a:tc>
                  <a:txBody>
                    <a:bodyPr/>
                    <a:lstStyle/>
                    <a:p>
                      <a:r>
                        <a:rPr lang="uk-UA" dirty="0"/>
                        <a:t>Тематика проектів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              Форма реалізації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733458"/>
                  </a:ext>
                </a:extLst>
              </a:tr>
              <a:tr h="683700">
                <a:tc>
                  <a:txBody>
                    <a:bodyPr/>
                    <a:lstStyle/>
                    <a:p>
                      <a:r>
                        <a:rPr lang="uk-UA" dirty="0"/>
                        <a:t>« Ідеологічні маніпуляції з поняттям  «Україна»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Круглий стіл, інформаційний стенд, година спілкування, дискусій клуб, предметні тижні/декадники    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16630"/>
                  </a:ext>
                </a:extLst>
              </a:tr>
              <a:tr h="683700">
                <a:tc>
                  <a:txBody>
                    <a:bodyPr/>
                    <a:lstStyle/>
                    <a:p>
                      <a:r>
                        <a:rPr lang="uk-UA" dirty="0"/>
                        <a:t>Українська історія Криму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Конференція, </a:t>
                      </a:r>
                      <a:r>
                        <a:rPr lang="uk-UA" dirty="0" err="1"/>
                        <a:t>уроки</a:t>
                      </a:r>
                      <a:r>
                        <a:rPr lang="uk-UA" dirty="0"/>
                        <a:t> історії, вшанування пам’яті жертв депортації народів Криму в 1944р., культура корінних народів Криму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831807"/>
                  </a:ext>
                </a:extLst>
              </a:tr>
              <a:tr h="683700">
                <a:tc>
                  <a:txBody>
                    <a:bodyPr/>
                    <a:lstStyle/>
                    <a:p>
                      <a:r>
                        <a:rPr lang="uk-UA" dirty="0"/>
                        <a:t>Видатні подоляни у світовій науці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МП, предметні тижні, тематичний куточок в кабінетах, бібліотеці, тематичний банер «На скрижалях наукових відкрить»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090097"/>
                  </a:ext>
                </a:extLst>
              </a:tr>
              <a:tr h="830565">
                <a:tc>
                  <a:txBody>
                    <a:bodyPr/>
                    <a:lstStyle/>
                    <a:p>
                      <a:r>
                        <a:rPr lang="uk-UA" dirty="0"/>
                        <a:t>Поетичне слово на варті незалежності України.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Літературна виставка в кабінеті української мови та літератури. Літературна світлиця. Конкурс ( за віковими категоріями) читців поезій , власних поетичних творів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424727"/>
                  </a:ext>
                </a:extLst>
              </a:tr>
              <a:tr h="1328904"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/>
                        <a:t>Захисники і захисниці незалежності України.</a:t>
                      </a:r>
                    </a:p>
                    <a:p>
                      <a:r>
                        <a:rPr lang="uk-UA" dirty="0"/>
                        <a:t>Олена Зависна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Шкільні музейні експозиції, усні історії, відео сюжети, інтерв’ю, подорож до Буші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153535"/>
                  </a:ext>
                </a:extLst>
              </a:tr>
              <a:tr h="869573"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Українська  національна еліта у творенні Української держави.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Конференція, фото –колаж, довідник, МП на </a:t>
                      </a:r>
                      <a:r>
                        <a:rPr lang="uk-UA" dirty="0" err="1"/>
                        <a:t>уроки</a:t>
                      </a:r>
                      <a:r>
                        <a:rPr lang="uk-UA" dirty="0"/>
                        <a:t> історії, української літератури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282390"/>
                  </a:ext>
                </a:extLst>
              </a:tr>
              <a:tr h="683700">
                <a:tc>
                  <a:txBody>
                    <a:bodyPr/>
                    <a:lstStyle/>
                    <a:p>
                      <a:r>
                        <a:rPr lang="uk-UA" dirty="0"/>
                        <a:t>Козацтво України- європейські лицарі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МП, предметні тижні, День українського козацтва,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08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498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DA37107-C40C-4925-A400-A52E80F1F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24908"/>
              </p:ext>
            </p:extLst>
          </p:nvPr>
        </p:nvGraphicFramePr>
        <p:xfrm>
          <a:off x="505097" y="139337"/>
          <a:ext cx="11201128" cy="712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2778">
                  <a:extLst>
                    <a:ext uri="{9D8B030D-6E8A-4147-A177-3AD203B41FA5}">
                      <a16:colId xmlns:a16="http://schemas.microsoft.com/office/drawing/2014/main" val="781443799"/>
                    </a:ext>
                  </a:extLst>
                </a:gridCol>
                <a:gridCol w="5848350">
                  <a:extLst>
                    <a:ext uri="{9D8B030D-6E8A-4147-A177-3AD203B41FA5}">
                      <a16:colId xmlns:a16="http://schemas.microsoft.com/office/drawing/2014/main" val="831605222"/>
                    </a:ext>
                  </a:extLst>
                </a:gridCol>
              </a:tblGrid>
              <a:tr h="82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Тематика проектів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Форма реалізації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3974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Символіка української обрядової кухні.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Обрядова випічка (хліб, коровай, жайворонки, мазурки, паска 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Конференція, фото –колаж, довідник, ярмарок-виставка </a:t>
                      </a:r>
                    </a:p>
                    <a:p>
                      <a:r>
                        <a:rPr lang="uk-UA" dirty="0"/>
                        <a:t>« Смачно, бо українське!» із залученням батьківської громади, усні кулінарні журнали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228535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/>
                        <a:t>Родина- осередок щастя.</a:t>
                      </a:r>
                    </a:p>
                    <a:p>
                      <a:r>
                        <a:rPr lang="uk-UA" dirty="0"/>
                        <a:t>Українські видатні родини для України.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Анкетування про роль і значення родини в утверджені національної ідентичності; всеобуч батьків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11572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/>
                        <a:t>Волелюбність і </a:t>
                      </a:r>
                      <a:r>
                        <a:rPr lang="uk-UA" dirty="0" err="1"/>
                        <a:t>вольовість</a:t>
                      </a:r>
                      <a:r>
                        <a:rPr lang="uk-UA" dirty="0"/>
                        <a:t> народу в українському фольклорі.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МП для уроків історії України(8-11кл.), наукові конференції, тематичні виставки в кабінетах, шкільних музеях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076556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/>
                        <a:t>Україна у світовому мистецтві.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Мистецька вітальня, віртуальні екскурсії, </a:t>
                      </a:r>
                      <a:r>
                        <a:rPr lang="uk-UA" dirty="0" err="1"/>
                        <a:t>уроки</a:t>
                      </a:r>
                      <a:r>
                        <a:rPr lang="uk-UA" dirty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26477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 err="1"/>
                        <a:t>Мовний</a:t>
                      </a:r>
                      <a:r>
                        <a:rPr lang="uk-UA" dirty="0"/>
                        <a:t> етикет українського народу.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Тиждень </a:t>
                      </a:r>
                      <a:r>
                        <a:rPr lang="uk-UA" dirty="0" err="1"/>
                        <a:t>мовного</a:t>
                      </a:r>
                      <a:r>
                        <a:rPr lang="uk-UA" dirty="0"/>
                        <a:t> етикету, етнографічна розвідка, акція у формі вправ, консультування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687932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/>
                        <a:t>За «екологію» української мови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Акція, тиждень « екології» української мови, майстер-класи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23027"/>
                  </a:ext>
                </a:extLst>
              </a:tr>
              <a:tr h="820783">
                <a:tc>
                  <a:txBody>
                    <a:bodyPr/>
                    <a:lstStyle/>
                    <a:p>
                      <a:r>
                        <a:rPr lang="uk-UA" dirty="0"/>
                        <a:t>Толока- приклад взаємодопомоги 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Етнографічна розвідка. Толока в мікрорайоні з впорядкуванні прибережних зон, міні-парків, насадження зелених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142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797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D0227DF-D173-4EFE-A17A-8BB355E68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97549"/>
              </p:ext>
            </p:extLst>
          </p:nvPr>
        </p:nvGraphicFramePr>
        <p:xfrm>
          <a:off x="561974" y="278674"/>
          <a:ext cx="10963275" cy="637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5615">
                  <a:extLst>
                    <a:ext uri="{9D8B030D-6E8A-4147-A177-3AD203B41FA5}">
                      <a16:colId xmlns:a16="http://schemas.microsoft.com/office/drawing/2014/main" val="2222338668"/>
                    </a:ext>
                  </a:extLst>
                </a:gridCol>
                <a:gridCol w="5237660">
                  <a:extLst>
                    <a:ext uri="{9D8B030D-6E8A-4147-A177-3AD203B41FA5}">
                      <a16:colId xmlns:a16="http://schemas.microsoft.com/office/drawing/2014/main" val="1163494649"/>
                    </a:ext>
                  </a:extLst>
                </a:gridCol>
              </a:tblGrid>
              <a:tr h="780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Тематика проектів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Форма реалізації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662943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Давні звичаї як основа </a:t>
                      </a:r>
                      <a:r>
                        <a:rPr lang="uk-UA" dirty="0" err="1"/>
                        <a:t>ладування</a:t>
                      </a:r>
                      <a:r>
                        <a:rPr lang="uk-UA" dirty="0"/>
                        <a:t>. </a:t>
                      </a:r>
                    </a:p>
                    <a:p>
                      <a:r>
                        <a:rPr lang="uk-UA" dirty="0"/>
                        <a:t>Життєві правила для взаємопорозуміння, поваги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Школа родинної педагогіки , всеобуч батьків, години спілкування, </a:t>
                      </a:r>
                      <a:r>
                        <a:rPr lang="uk-UA"/>
                        <a:t>Школа ввічливих наук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409176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 err="1"/>
                        <a:t>Природовідповідність</a:t>
                      </a:r>
                      <a:r>
                        <a:rPr lang="uk-UA" dirty="0"/>
                        <a:t> поведінки у святкуванні, господарюванні, харчуванні, оздоровленні.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Презентація досліджень на годинах спілкування, довідник –порадник здорового харчування,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897634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Військово-технічні винаходи козаків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МП на </a:t>
                      </a:r>
                      <a:r>
                        <a:rPr lang="uk-UA" dirty="0" err="1"/>
                        <a:t>уроки</a:t>
                      </a:r>
                      <a:r>
                        <a:rPr lang="uk-UA" dirty="0"/>
                        <a:t> « Захист України», заняття гуртків військово-патріотичного виховання.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455584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Настанови щодо моделі творення Української держави в думах та народних піснях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Пісенний вернісаж, </a:t>
                      </a:r>
                      <a:r>
                        <a:rPr lang="uk-UA" dirty="0" err="1"/>
                        <a:t>уроки</a:t>
                      </a:r>
                      <a:r>
                        <a:rPr lang="uk-UA" dirty="0"/>
                        <a:t> історії </a:t>
                      </a:r>
                      <a:r>
                        <a:rPr lang="uk-UA" dirty="0" err="1"/>
                        <a:t>украї</a:t>
                      </a:r>
                      <a:r>
                        <a:rPr lang="uk-UA" dirty="0"/>
                        <a:t>, української літератури, </a:t>
                      </a:r>
                      <a:r>
                        <a:rPr lang="uk-UA" dirty="0" err="1"/>
                        <a:t>фоно</a:t>
                      </a:r>
                      <a:r>
                        <a:rPr lang="uk-UA" dirty="0"/>
                        <a:t>- збірка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93868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Оберегові елементи в українському одязі : колись і тепер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Огляд експозицій ВОКМ, відео, альбоми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449276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Прикраси із природніх матеріалів, їх  символіка.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Майстер-клас, виставка-дефіле, майстерня народної творчості, фото-виставки,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574066"/>
                  </a:ext>
                </a:extLst>
              </a:tr>
              <a:tr h="780506">
                <a:tc>
                  <a:txBody>
                    <a:bodyPr/>
                    <a:lstStyle/>
                    <a:p>
                      <a:r>
                        <a:rPr lang="uk-UA" dirty="0"/>
                        <a:t>Традиції одягу Поділля.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Огляд експозицій ВОКМ, </a:t>
                      </a:r>
                      <a:r>
                        <a:rPr lang="uk-UA" dirty="0" err="1"/>
                        <a:t>етно</a:t>
                      </a:r>
                      <a:r>
                        <a:rPr lang="uk-UA" dirty="0"/>
                        <a:t>-розвідка, </a:t>
                      </a:r>
                      <a:r>
                        <a:rPr lang="uk-UA" dirty="0" err="1"/>
                        <a:t>фотоколаж</a:t>
                      </a:r>
                      <a:r>
                        <a:rPr lang="uk-UA" dirty="0"/>
                        <a:t>, міні- майстерня на </a:t>
                      </a:r>
                      <a:r>
                        <a:rPr lang="uk-UA" dirty="0" err="1"/>
                        <a:t>уроках</a:t>
                      </a:r>
                      <a:r>
                        <a:rPr lang="uk-UA" dirty="0"/>
                        <a:t> технологій « Модні стилі давнини-це круто»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54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67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469CDF5-D7CE-4BFA-BC4B-80EC2BB5A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82005"/>
              </p:ext>
            </p:extLst>
          </p:nvPr>
        </p:nvGraphicFramePr>
        <p:xfrm>
          <a:off x="391887" y="200297"/>
          <a:ext cx="11530148" cy="645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204">
                  <a:extLst>
                    <a:ext uri="{9D8B030D-6E8A-4147-A177-3AD203B41FA5}">
                      <a16:colId xmlns:a16="http://schemas.microsoft.com/office/drawing/2014/main" val="4023614126"/>
                    </a:ext>
                  </a:extLst>
                </a:gridCol>
                <a:gridCol w="6703944">
                  <a:extLst>
                    <a:ext uri="{9D8B030D-6E8A-4147-A177-3AD203B41FA5}">
                      <a16:colId xmlns:a16="http://schemas.microsoft.com/office/drawing/2014/main" val="3906470330"/>
                    </a:ext>
                  </a:extLst>
                </a:gridCol>
              </a:tblGrid>
              <a:tr h="947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Тематика проектів із вивчення традицій українського народу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Форма реалізації проектів, їх популяризація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57448"/>
                  </a:ext>
                </a:extLst>
              </a:tr>
              <a:tr h="947623">
                <a:tc>
                  <a:txBody>
                    <a:bodyPr/>
                    <a:lstStyle/>
                    <a:p>
                      <a:r>
                        <a:rPr lang="uk-UA" dirty="0"/>
                        <a:t>Словник національного вбрання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Етнографічна розвідка, </a:t>
                      </a:r>
                      <a:r>
                        <a:rPr lang="uk-UA" dirty="0" err="1"/>
                        <a:t>сканворди</a:t>
                      </a:r>
                      <a:r>
                        <a:rPr lang="uk-UA" dirty="0"/>
                        <a:t>, кросворди, вікторини, ігри з елементами демонстрації, український подіум «Народний бренд»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53840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Режим і сезонність харчування.</a:t>
                      </a:r>
                    </a:p>
                    <a:p>
                      <a:r>
                        <a:rPr lang="uk-UA" dirty="0"/>
                        <a:t> Харчові заборони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Кулінарна збірка сезонного харчування, брейн-ринг « Українське-це самобутньо і здорово!»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757881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Рослини й тварини в народній уяві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Презентація до Дня птахів, Дня Землі, календар символів-прикмет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839914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Рослинна й тваринна символіка в ремеслах українців.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Створення словника(альбому), екскурсії до ВОКМ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64606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Народні свята в українській громаді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Свято в учнівській громаді» Ми- діти твої, Україно», батьківська конференція, сайт ЗЗСО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60223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Свята та обряди календарного циклу.</a:t>
                      </a:r>
                    </a:p>
                    <a:p>
                      <a:r>
                        <a:rPr lang="uk-UA" dirty="0"/>
                        <a:t>Ігри, розваги, заборони.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Впровадження елементів дитячих ігор для </a:t>
                      </a:r>
                      <a:r>
                        <a:rPr lang="uk-UA" dirty="0" err="1"/>
                        <a:t>руханок</a:t>
                      </a:r>
                      <a:r>
                        <a:rPr lang="uk-UA" dirty="0"/>
                        <a:t> на </a:t>
                      </a:r>
                      <a:r>
                        <a:rPr lang="uk-UA" dirty="0" err="1"/>
                        <a:t>уроках</a:t>
                      </a:r>
                      <a:r>
                        <a:rPr lang="uk-UA" dirty="0"/>
                        <a:t>, перервах, у пришкільних таборах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611843"/>
                  </a:ext>
                </a:extLst>
              </a:tr>
              <a:tr h="759634">
                <a:tc>
                  <a:txBody>
                    <a:bodyPr/>
                    <a:lstStyle/>
                    <a:p>
                      <a:r>
                        <a:rPr lang="uk-UA" dirty="0"/>
                        <a:t>Землеробські свята та обряди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Театралізовані вистави, сценки; тлумачний словник, МП, вікторини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100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69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8ADE6D-0666-4181-9633-97CF4AEAA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755" y="-66997"/>
            <a:ext cx="11744587" cy="699199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F65665-F233-44F5-842F-9F2807F0A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816" y="-66997"/>
            <a:ext cx="11744587" cy="699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8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1D2B8D4-D937-46AD-9AAF-72CFF18CF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93858"/>
              </p:ext>
            </p:extLst>
          </p:nvPr>
        </p:nvGraphicFramePr>
        <p:xfrm>
          <a:off x="322217" y="62186"/>
          <a:ext cx="11399519" cy="673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599">
                  <a:extLst>
                    <a:ext uri="{9D8B030D-6E8A-4147-A177-3AD203B41FA5}">
                      <a16:colId xmlns:a16="http://schemas.microsoft.com/office/drawing/2014/main" val="3573700943"/>
                    </a:ext>
                  </a:extLst>
                </a:gridCol>
                <a:gridCol w="6112920">
                  <a:extLst>
                    <a:ext uri="{9D8B030D-6E8A-4147-A177-3AD203B41FA5}">
                      <a16:colId xmlns:a16="http://schemas.microsoft.com/office/drawing/2014/main" val="3983995426"/>
                    </a:ext>
                  </a:extLst>
                </a:gridCol>
              </a:tblGrid>
              <a:tr h="769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Тематика проектів</a:t>
                      </a:r>
                      <a:endParaRPr lang="ru-RU" dirty="0"/>
                    </a:p>
                    <a:p>
                      <a:r>
                        <a:rPr lang="uk-UA" dirty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Форма реалізації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687937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Народні знання: астрономія, </a:t>
                      </a:r>
                      <a:r>
                        <a:rPr lang="uk-UA" dirty="0" err="1"/>
                        <a:t>метерологія</a:t>
                      </a:r>
                      <a:r>
                        <a:rPr lang="uk-UA" dirty="0"/>
                        <a:t>, медицина.</a:t>
                      </a:r>
                    </a:p>
                    <a:p>
                      <a:r>
                        <a:rPr lang="uk-UA" dirty="0"/>
                        <a:t>Народна математика і метрологія.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Предметні тижні в ЗЗСО, випуск </a:t>
                      </a:r>
                      <a:r>
                        <a:rPr lang="uk-UA" dirty="0" err="1"/>
                        <a:t>стінівки</a:t>
                      </a:r>
                      <a:r>
                        <a:rPr lang="uk-UA" dirty="0"/>
                        <a:t>, МП на тему « Як наші предки рахували», « Погодні передбачення українців» та ін.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59059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Народна педагогіка.</a:t>
                      </a:r>
                    </a:p>
                    <a:p>
                      <a:r>
                        <a:rPr lang="uk-UA" dirty="0"/>
                        <a:t>Роль сім’ї і громади у вихованні дітей.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Всеобуч батьків, моніторингові дослідження « Вплив сім’ї і громади </a:t>
                      </a:r>
                      <a:r>
                        <a:rPr lang="uk-UA"/>
                        <a:t>на становлення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44114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Традиції народного побуту та самоврядування в творчості українських художників.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Створення виставкової тематичної зали </a:t>
                      </a:r>
                    </a:p>
                    <a:p>
                      <a:r>
                        <a:rPr lang="uk-UA" dirty="0"/>
                        <a:t>«Україна в творчості художників»,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391683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Знаряддя землеробства українців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Віртуальна екскурсія, кросворди, землеробський словник,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119602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Дівочі та хлоп’ячі зачіски, головні убори.</a:t>
                      </a:r>
                    </a:p>
                    <a:p>
                      <a:r>
                        <a:rPr lang="uk-UA" dirty="0"/>
                        <a:t>Дівочий вінок.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Театралізована демонстрація, фото-виставка, презентація дослідження перед батьківською громадою ЗЗСО, свято </a:t>
                      </a:r>
                      <a:r>
                        <a:rPr lang="uk-UA" dirty="0" err="1"/>
                        <a:t>дівчаток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405032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Народ скаже, як </a:t>
                      </a:r>
                      <a:r>
                        <a:rPr lang="uk-UA" dirty="0" err="1"/>
                        <a:t>зв’яже</a:t>
                      </a:r>
                      <a:r>
                        <a:rPr lang="uk-UA" dirty="0"/>
                        <a:t>.</a:t>
                      </a:r>
                    </a:p>
                    <a:p>
                      <a:r>
                        <a:rPr lang="uk-UA" dirty="0"/>
                        <a:t> Усна народна творчість за здоровий спосіб життя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МП, соціальна реклама, відео, тиждень/День здоров’я, години спілкування,   батьківська вітальня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614993"/>
                  </a:ext>
                </a:extLst>
              </a:tr>
              <a:tr h="769007">
                <a:tc>
                  <a:txBody>
                    <a:bodyPr/>
                    <a:lstStyle/>
                    <a:p>
                      <a:r>
                        <a:rPr lang="uk-UA" dirty="0"/>
                        <a:t>Символіка в українському орнаменті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Виставка орнаментованих предметів, свято вишиванки, імпровізована українська світлиця, костюмований фестиваль, тематична збірка орнаментів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88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14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FD30B-294F-44FF-BF1A-49E55A10ED9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Маркери діяльнісного  підходу </a:t>
            </a:r>
            <a:br>
              <a:rPr lang="uk-UA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проєктної</a:t>
            </a:r>
            <a:r>
              <a:rPr lang="uk-UA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0648EC-3F7A-40D0-86F4-46893EFDE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84521" cy="4351338"/>
          </a:xfrm>
          <a:solidFill>
            <a:schemeClr val="bg2"/>
          </a:solidFill>
        </p:spPr>
        <p:txBody>
          <a:bodyPr/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пізнання, інтелекту, творчих здібностей;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 сім’ї, закладу освіти, мікрорайону;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соціалізація учнів, розвиток ключових компетентностей;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активної громадянської позиції</a:t>
            </a:r>
          </a:p>
          <a:p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5F8727F-2F14-4A89-B279-D9446362CBC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433" y="2194561"/>
            <a:ext cx="4737463" cy="3457302"/>
          </a:xfrm>
        </p:spPr>
      </p:pic>
    </p:spTree>
    <p:extLst>
      <p:ext uri="{BB962C8B-B14F-4D97-AF65-F5344CB8AC3E}">
        <p14:creationId xmlns:p14="http://schemas.microsoft.com/office/powerpoint/2010/main" val="3102807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ACF053A-F61F-4D6C-9BAE-198C47A87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874" y="252549"/>
            <a:ext cx="9117875" cy="4406537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31DA08F-1E65-4248-83DB-B4EDDF588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1" y="252549"/>
            <a:ext cx="10267406" cy="4275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B6496BA9-D67A-4D76-B4F7-481E80994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763588"/>
            <a:ext cx="9614263" cy="155012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uk-UA" sz="4800" b="1" dirty="0">
                <a:solidFill>
                  <a:srgbClr val="0070C0"/>
                </a:solidFill>
              </a:rPr>
              <a:t>Успіхів  з любов’ю до народу,</a:t>
            </a:r>
          </a:p>
          <a:p>
            <a:r>
              <a:rPr lang="uk-UA" sz="4800" b="1" dirty="0">
                <a:solidFill>
                  <a:srgbClr val="0070C0"/>
                </a:solidFill>
              </a:rPr>
              <a:t> до України</a:t>
            </a:r>
            <a:r>
              <a:rPr lang="uk-UA" sz="4800" b="1" dirty="0">
                <a:solidFill>
                  <a:schemeClr val="accent5">
                    <a:lumMod val="75000"/>
                  </a:schemeClr>
                </a:solidFill>
              </a:rPr>
              <a:t>!</a:t>
            </a:r>
            <a:endParaRPr lang="ru-RU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16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D1AFAD-B680-44F1-8BAA-1BD930777B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" t="-978" r="89982" b="2752"/>
          <a:stretch/>
        </p:blipFill>
        <p:spPr>
          <a:xfrm>
            <a:off x="142613" y="0"/>
            <a:ext cx="1266737" cy="6736360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20C75525-CD6A-42B5-90FC-EB91F71C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089" y="250031"/>
            <a:ext cx="10098608" cy="143943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національна ідентичність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A05DF14B-488C-4281-828F-100A97B11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239" y="1825624"/>
            <a:ext cx="10228497" cy="478234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стійке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усвідомлення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особою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належності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до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української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нації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як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самобутньої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спільноти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об’єднаної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назвою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, символами,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географічним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етносоціальним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походженням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історичною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пам’яттю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, комплексом духовно-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культурних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цінностей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зокрема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українською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мовою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народними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</a:rPr>
              <a:t>традиціями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9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48DF6-0711-479F-96ED-7D3693FCA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громадянська ідентичність -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27ACC4-F8AA-4487-8D24-630E5069D0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78007"/>
            <a:ext cx="5181600" cy="45989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стійке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громадянином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закордонним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українцем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-правового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Україною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українським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народом та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громадянським</a:t>
            </a:r>
            <a:r>
              <a:rPr lang="ru-RU" sz="36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суспільством</a:t>
            </a:r>
            <a:endParaRPr lang="ru-RU" sz="36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B91EFA5B-AF3E-43D3-BD72-4E969BB1C3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434" y="1578007"/>
            <a:ext cx="5181600" cy="4598955"/>
          </a:xfrm>
        </p:spPr>
      </p:pic>
    </p:spTree>
    <p:extLst>
      <p:ext uri="{BB962C8B-B14F-4D97-AF65-F5344CB8AC3E}">
        <p14:creationId xmlns:p14="http://schemas.microsoft.com/office/powerpoint/2010/main" val="390227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3D234-CBE2-46A4-A1B0-F43F16B7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950" y="365125"/>
            <a:ext cx="908685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Шляхи утвердження української національної та громадянської ідентичності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4466F9-1785-441D-8B8E-328C54E2E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47950" y="1914525"/>
            <a:ext cx="4572000" cy="4262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Популяризація суспільно-державних цінностей:</a:t>
            </a:r>
          </a:p>
          <a:p>
            <a:pPr marL="0" indent="0" algn="ctr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соборність, самобутність, воля, свобода;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популяризація історії України;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громадянської культури;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популяризація борців за незалежність і територіальну цілісність України, українців у світовій історії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318578-C44D-4004-881C-B5650D14D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24750" y="1914525"/>
            <a:ext cx="3924300" cy="4262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 негативній поведінці;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дбайливе ставлення до довкілля;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популяризація українських культурних та наукових  надбань;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критичного мислення,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медіаграмотності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партнерство з батьками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6B447CD-9B7D-49E7-B2E1-BD51B4ABD0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74"/>
          <a:stretch/>
        </p:blipFill>
        <p:spPr>
          <a:xfrm>
            <a:off x="78378" y="0"/>
            <a:ext cx="2569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8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ED894-3CBC-432E-A3C0-97F3D2FCA7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державної політики у сфері утвердження української національної та </a:t>
            </a:r>
            <a:b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громадянської ідентичності ( ст.5 ЗУ)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50AA1-562E-4DE0-A135-9AE63BAAC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51313"/>
            <a:ext cx="5005251" cy="382564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>
                <a:solidFill>
                  <a:srgbClr val="7030A0"/>
                </a:solidFill>
              </a:rPr>
              <a:t>Верховенство права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Законність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Ефективність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Відсутність дискримінації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Відкритість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Наступність</a:t>
            </a:r>
          </a:p>
          <a:p>
            <a:pPr algn="ctr"/>
            <a:r>
              <a:rPr lang="uk-UA" b="1" dirty="0" err="1">
                <a:solidFill>
                  <a:srgbClr val="7030A0"/>
                </a:solidFill>
              </a:rPr>
              <a:t>Диспозитивність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DA8FCD-106F-4070-8AED-52DC5F89F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79474" y="2336484"/>
            <a:ext cx="4674327" cy="382564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>
                <a:solidFill>
                  <a:srgbClr val="7030A0"/>
                </a:solidFill>
              </a:rPr>
              <a:t>Партнерство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Патріотизм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Системність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Обґрунтованість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Політична неупередженість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7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26581-CAB1-4278-BE88-47A72C7C7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250" y="58723"/>
            <a:ext cx="9834693" cy="22314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Громадянська культура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це глибоке усвідомлення своєї належності до певної держави, почуття громадянської гідності, відповідальності й обов’язку, здатність рішуче відстоювати суспільно-державні цілі в складних ситуаціях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865CF0-EBFE-46E6-B92E-F231E80EC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6755" y="2483141"/>
            <a:ext cx="4395831" cy="4060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Ціннісна складова громадянської культури</a:t>
            </a:r>
          </a:p>
          <a:p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визначає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фундаментальні цінності громадянської свідомості, громадянського суспільства;</a:t>
            </a:r>
          </a:p>
          <a:p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сприяє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усвідомленню загально-історичної відповідальності громадян;</a:t>
            </a:r>
          </a:p>
          <a:p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ормує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постійне усвідомлення значущості суверенної держави, єдності суспільства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33AE636-ADC4-4686-9C44-5AC5C29B1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8478" y="2290194"/>
            <a:ext cx="4077051" cy="4253219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Громадянська культура на практиці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–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  <a:r>
              <a:rPr kumimoji="0" 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иховує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всі соціальні і етнічні групи у дусі патріотизму;</a:t>
            </a:r>
            <a:endParaRPr lang="uk-UA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д</a:t>
            </a:r>
            <a:r>
              <a:rPr kumimoji="0" 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ає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можливість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виявити громадянськість;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kumimoji="0" 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тимулює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прагнення до законності і правопорядку, до збереження та розвитку традицій</a:t>
            </a:r>
            <a:endParaRPr lang="uk-UA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6E9278A-739C-47E2-B7CC-2AE79E6D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3742"/>
          <a:stretch/>
        </p:blipFill>
        <p:spPr>
          <a:xfrm>
            <a:off x="109057" y="58723"/>
            <a:ext cx="2038525" cy="66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2003F-F2B1-4C1B-8408-3D918774E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184" y="381903"/>
            <a:ext cx="8509231" cy="733833"/>
          </a:xfrm>
        </p:spPr>
        <p:txBody>
          <a:bodyPr>
            <a:normAutofit fontScale="90000"/>
          </a:bodyPr>
          <a:lstStyle/>
          <a:p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О</a:t>
            </a:r>
            <a:r>
              <a:rPr lang="uk-UA" sz="40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сновні риси громадянської культури</a:t>
            </a:r>
            <a:endParaRPr lang="uk-UA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EFCA26-A5FE-4767-9CE2-6064CC8D5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895" y="1635853"/>
            <a:ext cx="5570288" cy="4541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− 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переконаність громадян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у тому, що вони повинні брати участь у політиці, їх віра у свою здатність впливати на уряд і достатня для цього компетентність; </a:t>
            </a:r>
          </a:p>
          <a:p>
            <a:pPr marL="0" indent="0">
              <a:buNone/>
            </a:pP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− 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потенційна політична активність громадян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готовність у разі потреби брати участь у політиці, яка поєднується з відносною політичною пасивністю і </a:t>
            </a:r>
            <a:r>
              <a:rPr lang="uk-UA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непріоритетністю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політичної сфери у їх житті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D1F51BD-5BB4-4017-B075-249B6D853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518407"/>
            <a:ext cx="4764946" cy="46585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− 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віра політичних еліт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які ухвалюють політичні рішення, в силу і впливовість громадської думки та громадської участі; </a:t>
            </a:r>
          </a:p>
          <a:p>
            <a:pPr marL="0" indent="0">
              <a:buNone/>
            </a:pP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− прихильне ставлення громадян до існуючої політичної системи (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культура підтримки); </a:t>
            </a:r>
          </a:p>
          <a:p>
            <a:pPr marL="0" indent="0">
              <a:buNone/>
            </a:pP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− </a:t>
            </a:r>
            <a:r>
              <a:rPr lang="uk-UA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панування відносин взаємної довіри та співробітництва </a:t>
            </a:r>
            <a:r>
              <a:rPr lang="uk-UA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між громадянами, поміркованості й здатності йти на компроміс і кооперацію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100F6AA-4D0E-4906-BADA-A7DD7FDC78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35" t="-209" r="7903" b="8721"/>
          <a:stretch/>
        </p:blipFill>
        <p:spPr>
          <a:xfrm>
            <a:off x="11610363" y="119543"/>
            <a:ext cx="581637" cy="66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19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20F86-B603-4E42-A13B-C7D87C1B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322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цінностей громадянської культури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256570-EF30-4A20-A08A-06E28D1E5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2730" y="1431343"/>
            <a:ext cx="6048463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Система 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цінностей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громадянської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культури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державність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добробут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населення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національна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безпека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соціальний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порядок, </a:t>
            </a:r>
            <a:r>
              <a:rPr kumimoji="0" lang="ru-RU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законність</a:t>
            </a: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рівність, відданість ідеалам свободи;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відповідальність перед собою, своєю сім’єю та суспільством;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побудова правової держави;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громадянський мир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5360D1D-288C-4147-8839-FDD4C2E58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86320" y="1627464"/>
            <a:ext cx="3254928" cy="407705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kumimoji="0" lang="uk-UA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Громадянська відповідальність –ядро цінностей -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 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040C28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свідоме ставлення особистості, як члена суспільства, до його вимог, уміння відповідати за власне життя, дії, учинки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0D5F7BA-0A24-43F0-B961-00216510BE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08"/>
          <a:stretch/>
        </p:blipFill>
        <p:spPr>
          <a:xfrm>
            <a:off x="436228" y="5955674"/>
            <a:ext cx="11442583" cy="72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86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1832</Words>
  <Application>Microsoft Office PowerPoint</Application>
  <PresentationFormat>Широкий екран</PresentationFormat>
  <Paragraphs>220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Бути українцем – це значить бути постійно в стані доказування свого права на існування.                                                                       В. Винниченко</vt:lpstr>
      <vt:lpstr>Презентація PowerPoint</vt:lpstr>
      <vt:lpstr>Українська національна ідентичність</vt:lpstr>
      <vt:lpstr>Українська громадянська ідентичність -</vt:lpstr>
      <vt:lpstr>Шляхи утвердження української національної та громадянської ідентичності</vt:lpstr>
      <vt:lpstr>Принципи державної політики у сфері утвердження української національної та  громадянської ідентичності ( ст.5 ЗУ)</vt:lpstr>
      <vt:lpstr>Громадянська культура − це глибоке усвідомлення своєї належності до певної держави, почуття громадянської гідності, відповідальності й обов’язку, здатність рішуче відстоювати суспільно-державні цілі в складних ситуаціях</vt:lpstr>
      <vt:lpstr>Основні риси громадянської культури</vt:lpstr>
      <vt:lpstr>Система цінностей громадянської культури</vt:lpstr>
      <vt:lpstr>Презентація PowerPoint</vt:lpstr>
      <vt:lpstr>Для чого потрібна громадянська культура</vt:lpstr>
      <vt:lpstr>Формування громадянської культури - засіб для створення особистості особливого типу </vt:lpstr>
      <vt:lpstr>Кібербезпека для громадянської культури – складових ідентичності</vt:lpstr>
      <vt:lpstr>«ШІ- не священник на сповіді…»</vt:lpstr>
      <vt:lpstr>Проєкт-особливий вид пізнавальної діяльності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Маркери діяльнісного  підходу  проєктної діяльності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80</cp:revision>
  <dcterms:created xsi:type="dcterms:W3CDTF">2023-04-11T07:30:14Z</dcterms:created>
  <dcterms:modified xsi:type="dcterms:W3CDTF">2025-09-01T12:05:36Z</dcterms:modified>
</cp:coreProperties>
</file>